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6804B05B-698F-4978-9529-7EAF11B878A5}">
          <p14:sldIdLst>
            <p14:sldId id="256"/>
            <p14:sldId id="257"/>
            <p14:sldId id="261"/>
          </p14:sldIdLst>
        </p14:section>
        <p14:section name="Usporedba" id="{FFF1BDF3-D357-4588-A73D-0D404237F7A2}">
          <p14:sldIdLst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52" y="-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5798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4670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042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014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604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416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6015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4908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4014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899D894-4CEE-46F7-8941-787139137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76B2151-90A2-45B8-9DBC-F2A02D4E4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B66CCA6-6999-49DA-911A-383653C6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9DAF2A9-01CC-4B04-94F2-1E2A1ADEC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E504376-8A80-4D15-A89A-7873C8126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9897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9165CDF-B884-452B-B08E-0ABD55630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BFB4B22-9E47-4041-931D-73E48575A0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934AD4B3-9594-40C3-831A-6CED83651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109FA62B-0DFF-4E5A-80B0-51C249A30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0746ECF-866F-4082-B396-CEE762C54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9D296F8-A52A-4C47-B035-96609747E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734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119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661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3199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985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340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9898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368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261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2C21B1-9DBD-4641-88B9-601DEBD31630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DE03B6B-04CF-4463-8A09-64AA4B8CF0A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365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C824A9-C04C-4475-A708-9359D23118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A4CEFE68-8D00-4577-B2CD-403E170AE1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5287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036391F-AB38-4881-813A-47206D437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34242FC-7BF3-4B85-B1A1-1EC743A76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6895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036391F-AB38-4881-813A-47206D437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34242FC-7BF3-4B85-B1A1-1EC743A76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029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A8CD693-F9EB-4989-99A3-02B7D7D90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ABC340-C2ED-478E-A770-0028FD0A96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52BE6CD-F42C-4A47-A73F-9106FAFDB4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707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F936F3-6E2E-4E25-BCAF-F2CD261F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E1677B9-7F70-4F6F-BB3B-230B4C464A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04684BD-4CA4-42BD-8037-3617232CE1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3472700"/>
      </p:ext>
    </p:extLst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Kapljica</Template>
  <TotalTime>5</TotalTime>
  <Words>0</Words>
  <Application>Microsoft Office PowerPoint</Application>
  <PresentationFormat>Široki zaslon</PresentationFormat>
  <Paragraphs>0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Arial</vt:lpstr>
      <vt:lpstr>Tw Cen MT</vt:lpstr>
      <vt:lpstr>Kapljica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Gorana Urukalo Čorkalo</dc:creator>
  <cp:lastModifiedBy>Gorana Urukalo Čorkalo</cp:lastModifiedBy>
  <cp:revision>2</cp:revision>
  <dcterms:created xsi:type="dcterms:W3CDTF">2025-06-13T09:06:39Z</dcterms:created>
  <dcterms:modified xsi:type="dcterms:W3CDTF">2025-06-13T09:12:39Z</dcterms:modified>
</cp:coreProperties>
</file>