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4" r:id="rId5"/>
    <p:sldId id="257" r:id="rId6"/>
    <p:sldId id="261" r:id="rId7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2" autoAdjust="0"/>
    <p:restoredTop sz="94660"/>
  </p:normalViewPr>
  <p:slideViewPr>
    <p:cSldViewPr snapToGrid="0">
      <p:cViewPr varScale="1">
        <p:scale>
          <a:sx n="78" d="100"/>
          <a:sy n="78" d="100"/>
        </p:scale>
        <p:origin x="16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2A47-54D4-477D-B6BE-1160DF83E4B6}" type="datetimeFigureOut">
              <a:rPr lang="hr-HR" smtClean="0"/>
              <a:t>25.1.2019.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1420-0D69-427E-BC33-0170157F71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83402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2A47-54D4-477D-B6BE-1160DF83E4B6}" type="datetimeFigureOut">
              <a:rPr lang="hr-HR" smtClean="0"/>
              <a:t>25.1.2019.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1420-0D69-427E-BC33-0170157F71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59254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2A47-54D4-477D-B6BE-1160DF83E4B6}" type="datetimeFigureOut">
              <a:rPr lang="hr-HR" smtClean="0"/>
              <a:t>25.1.2019.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1420-0D69-427E-BC33-0170157F71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5798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2A47-54D4-477D-B6BE-1160DF83E4B6}" type="datetimeFigureOut">
              <a:rPr lang="hr-HR" smtClean="0"/>
              <a:t>25.1.2019.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1420-0D69-427E-BC33-0170157F71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08787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2A47-54D4-477D-B6BE-1160DF83E4B6}" type="datetimeFigureOut">
              <a:rPr lang="hr-HR" smtClean="0"/>
              <a:t>25.1.2019.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1420-0D69-427E-BC33-0170157F71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46064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2A47-54D4-477D-B6BE-1160DF83E4B6}" type="datetimeFigureOut">
              <a:rPr lang="hr-HR" smtClean="0"/>
              <a:t>25.1.2019.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1420-0D69-427E-BC33-0170157F71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2411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2A47-54D4-477D-B6BE-1160DF83E4B6}" type="datetimeFigureOut">
              <a:rPr lang="hr-HR" smtClean="0"/>
              <a:t>25.1.2019.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1420-0D69-427E-BC33-0170157F71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21338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2A47-54D4-477D-B6BE-1160DF83E4B6}" type="datetimeFigureOut">
              <a:rPr lang="hr-HR" smtClean="0"/>
              <a:t>25.1.2019.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1420-0D69-427E-BC33-0170157F71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2393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2A47-54D4-477D-B6BE-1160DF83E4B6}" type="datetimeFigureOut">
              <a:rPr lang="hr-HR" smtClean="0"/>
              <a:t>25.1.2019.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1420-0D69-427E-BC33-0170157F71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51073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2A47-54D4-477D-B6BE-1160DF83E4B6}" type="datetimeFigureOut">
              <a:rPr lang="hr-HR" smtClean="0"/>
              <a:t>25.1.2019.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1420-0D69-427E-BC33-0170157F71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13751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2A47-54D4-477D-B6BE-1160DF83E4B6}" type="datetimeFigureOut">
              <a:rPr lang="hr-HR" smtClean="0"/>
              <a:t>25.1.2019.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1420-0D69-427E-BC33-0170157F71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50318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12A47-54D4-477D-B6BE-1160DF83E4B6}" type="datetimeFigureOut">
              <a:rPr lang="hr-HR" smtClean="0"/>
              <a:t>25.1.2019.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21420-0D69-427E-BC33-0170157F71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3167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Ponešto o Zagrebu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8431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Značenje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glavni i najveći grad Republike Hrvatske</a:t>
            </a:r>
          </a:p>
          <a:p>
            <a:r>
              <a:rPr lang="hr-HR" dirty="0" smtClean="0"/>
              <a:t>kulturno, znanstveno, gospodarsko, političko i upravno središte RH</a:t>
            </a:r>
          </a:p>
          <a:p>
            <a:r>
              <a:rPr lang="hr-HR" dirty="0" smtClean="0"/>
              <a:t>sjedište Sabora, Predsjednika i Vlade RH</a:t>
            </a:r>
          </a:p>
          <a:p>
            <a:r>
              <a:rPr lang="hr-HR" dirty="0" smtClean="0"/>
              <a:t>prometno sjecište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9254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Središte RH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kulturno</a:t>
            </a:r>
          </a:p>
          <a:p>
            <a:r>
              <a:rPr lang="hr-HR" dirty="0" smtClean="0"/>
              <a:t>znanstveno</a:t>
            </a:r>
          </a:p>
          <a:p>
            <a:r>
              <a:rPr lang="hr-HR" dirty="0" smtClean="0"/>
              <a:t>gospodarsko</a:t>
            </a:r>
          </a:p>
          <a:p>
            <a:r>
              <a:rPr lang="hr-HR" dirty="0" smtClean="0"/>
              <a:t>političko</a:t>
            </a:r>
          </a:p>
          <a:p>
            <a:r>
              <a:rPr lang="hr-HR" dirty="0" smtClean="0"/>
              <a:t>upravno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41241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Opći podaci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površina – 641 km</a:t>
            </a:r>
            <a:r>
              <a:rPr lang="hr-HR" baseline="30000" dirty="0" smtClean="0"/>
              <a:t>2</a:t>
            </a:r>
            <a:r>
              <a:rPr lang="hr-HR" dirty="0" smtClean="0"/>
              <a:t> </a:t>
            </a:r>
          </a:p>
          <a:p>
            <a:r>
              <a:rPr lang="hr-HR" dirty="0" smtClean="0"/>
              <a:t>nadmorska visina – 122 </a:t>
            </a:r>
            <a:r>
              <a:rPr lang="hr-HR" dirty="0" err="1" smtClean="0"/>
              <a:t>mnm</a:t>
            </a:r>
            <a:endParaRPr lang="hr-HR" dirty="0" smtClean="0"/>
          </a:p>
          <a:p>
            <a:r>
              <a:rPr lang="hr-HR" dirty="0" smtClean="0"/>
              <a:t>broj stanovnika – 790 tis. 2011.</a:t>
            </a:r>
          </a:p>
          <a:p>
            <a:r>
              <a:rPr lang="hr-HR" dirty="0" smtClean="0"/>
              <a:t>dan grada – 31. svibnja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125688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Povijest Zagreba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nastao iz dva naselja na susjednim brežuljcima (Gradec, Kaptol)</a:t>
            </a:r>
          </a:p>
          <a:p>
            <a:r>
              <a:rPr lang="hr-HR" dirty="0" smtClean="0"/>
              <a:t>1904. – prvi pisani spomen Zagreba</a:t>
            </a:r>
          </a:p>
          <a:p>
            <a:r>
              <a:rPr lang="hr-HR" dirty="0" smtClean="0"/>
              <a:t>1242. – postaje slobodan kraljevski grad (povelja Zlatna bula)</a:t>
            </a:r>
          </a:p>
          <a:p>
            <a:r>
              <a:rPr lang="hr-HR" dirty="0" smtClean="0"/>
              <a:t>1557. – prvi puta se spominje kao glavni grad Hrvatske</a:t>
            </a:r>
          </a:p>
          <a:p>
            <a:r>
              <a:rPr lang="hr-HR" dirty="0" smtClean="0"/>
              <a:t>1776. – preseljeno sjedište Hrvatskog kraljevskog vijeća (Vlade)</a:t>
            </a:r>
          </a:p>
          <a:p>
            <a:r>
              <a:rPr lang="hr-HR" dirty="0" smtClean="0"/>
              <a:t>1850. – Kaptol, Gradec i Vlaška </a:t>
            </a:r>
            <a:r>
              <a:rPr lang="hr-HR" dirty="0" err="1" smtClean="0"/>
              <a:t>Ves</a:t>
            </a:r>
            <a:r>
              <a:rPr lang="hr-HR" dirty="0" smtClean="0"/>
              <a:t> ujedinjeni u grad Zagreb</a:t>
            </a:r>
          </a:p>
          <a:p>
            <a:r>
              <a:rPr lang="hr-HR" dirty="0" smtClean="0"/>
              <a:t>1991. – glavni grad neovisne i suverene Republike Hrvatske</a:t>
            </a:r>
          </a:p>
          <a:p>
            <a:endParaRPr lang="hr-HR" dirty="0" smtClean="0"/>
          </a:p>
          <a:p>
            <a:endParaRPr lang="hr-HR" dirty="0" smtClean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5719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Znamenitosti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Gornji grad</a:t>
            </a:r>
          </a:p>
          <a:p>
            <a:pPr lvl="1"/>
            <a:r>
              <a:rPr lang="hr-HR" dirty="0" smtClean="0"/>
              <a:t>Crkva sv. Marka</a:t>
            </a:r>
          </a:p>
          <a:p>
            <a:pPr lvl="1"/>
            <a:r>
              <a:rPr lang="hr-HR" dirty="0" smtClean="0"/>
              <a:t>Crkva sv. Katarine</a:t>
            </a:r>
          </a:p>
          <a:p>
            <a:pPr lvl="1"/>
            <a:r>
              <a:rPr lang="hr-HR" dirty="0" smtClean="0"/>
              <a:t>Kamenita vrata</a:t>
            </a:r>
          </a:p>
          <a:p>
            <a:r>
              <a:rPr lang="hr-HR" dirty="0" smtClean="0"/>
              <a:t>Donji grad</a:t>
            </a:r>
          </a:p>
          <a:p>
            <a:pPr lvl="1"/>
            <a:r>
              <a:rPr lang="hr-HR" dirty="0"/>
              <a:t>Hrvatsko narodno kazalište</a:t>
            </a:r>
          </a:p>
          <a:p>
            <a:pPr lvl="1"/>
            <a:r>
              <a:rPr lang="hr-HR" dirty="0" smtClean="0"/>
              <a:t>Trg </a:t>
            </a:r>
            <a:r>
              <a:rPr lang="hr-HR" dirty="0" smtClean="0"/>
              <a:t>bana Jelačića</a:t>
            </a:r>
          </a:p>
          <a:p>
            <a:pPr lvl="1"/>
            <a:r>
              <a:rPr lang="hr-HR" dirty="0" smtClean="0"/>
              <a:t>Ilica</a:t>
            </a:r>
          </a:p>
          <a:p>
            <a:pPr lvl="1"/>
            <a:r>
              <a:rPr lang="hr-HR" dirty="0" smtClean="0"/>
              <a:t>Cvjetni trg</a:t>
            </a:r>
          </a:p>
          <a:p>
            <a:pPr lvl="1"/>
            <a:r>
              <a:rPr lang="hr-HR" dirty="0" smtClean="0"/>
              <a:t>park Zrinjevac</a:t>
            </a:r>
          </a:p>
          <a:p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Kaptol i Dolac</a:t>
            </a:r>
          </a:p>
          <a:p>
            <a:pPr lvl="1"/>
            <a:r>
              <a:rPr lang="hr-HR" dirty="0" smtClean="0"/>
              <a:t>Zagrebačka katedrala</a:t>
            </a:r>
          </a:p>
          <a:p>
            <a:pPr lvl="1"/>
            <a:r>
              <a:rPr lang="hr-HR" dirty="0" smtClean="0"/>
              <a:t>tržnica Dolac</a:t>
            </a:r>
          </a:p>
          <a:p>
            <a:pPr lvl="1"/>
            <a:r>
              <a:rPr lang="hr-HR" dirty="0" err="1" smtClean="0"/>
              <a:t>Tkalčićeva</a:t>
            </a:r>
            <a:r>
              <a:rPr lang="hr-HR" dirty="0" smtClean="0"/>
              <a:t> ulica</a:t>
            </a:r>
          </a:p>
          <a:p>
            <a:r>
              <a:rPr lang="hr-HR" dirty="0" smtClean="0"/>
              <a:t>Ostalo</a:t>
            </a:r>
          </a:p>
          <a:p>
            <a:pPr lvl="1"/>
            <a:r>
              <a:rPr lang="hr-HR" dirty="0" smtClean="0"/>
              <a:t>park Maksimir</a:t>
            </a:r>
            <a:endParaRPr lang="hr-HR" dirty="0"/>
          </a:p>
          <a:p>
            <a:pPr lvl="1"/>
            <a:r>
              <a:rPr lang="hr-HR" dirty="0" smtClean="0"/>
              <a:t>zoološki vrt</a:t>
            </a:r>
          </a:p>
          <a:p>
            <a:pPr lvl="1"/>
            <a:r>
              <a:rPr lang="hr-HR" dirty="0" smtClean="0"/>
              <a:t>groblje Mirogoj</a:t>
            </a:r>
          </a:p>
          <a:p>
            <a:pPr lvl="1"/>
            <a:r>
              <a:rPr lang="hr-HR" dirty="0" smtClean="0"/>
              <a:t>sportsko-rekreacijski centar Jarun</a:t>
            </a:r>
          </a:p>
          <a:p>
            <a:pPr lvl="1"/>
            <a:r>
              <a:rPr lang="hr-HR" dirty="0" smtClean="0"/>
              <a:t>sportska dvorana Arena Zagreb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70599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189</Words>
  <Application>Microsoft Office PowerPoint</Application>
  <PresentationFormat>Široki zaslon</PresentationFormat>
  <Paragraphs>47</Paragraphs>
  <Slides>6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sustava Office</vt:lpstr>
      <vt:lpstr>Ponešto o Zagrebu</vt:lpstr>
      <vt:lpstr>Značenje</vt:lpstr>
      <vt:lpstr>Središte RH</vt:lpstr>
      <vt:lpstr>Opći podaci</vt:lpstr>
      <vt:lpstr>Povijest Zagreba</vt:lpstr>
      <vt:lpstr>Znamenitosti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Zagreb</dc:title>
  <dc:creator>Autor</dc:creator>
  <cp:lastModifiedBy>Autor</cp:lastModifiedBy>
  <cp:revision>16</cp:revision>
  <dcterms:created xsi:type="dcterms:W3CDTF">2019-01-23T15:16:47Z</dcterms:created>
  <dcterms:modified xsi:type="dcterms:W3CDTF">2019-01-25T09:39:07Z</dcterms:modified>
</cp:coreProperties>
</file>