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61" r:id="rId4"/>
    <p:sldId id="259" r:id="rId5"/>
    <p:sldId id="260" r:id="rId6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Zadana sekcija" id="{0C61FEFB-3B3A-4963-A501-AA5E734825BA}">
          <p14:sldIdLst>
            <p14:sldId id="256"/>
            <p14:sldId id="257"/>
            <p14:sldId id="261"/>
          </p14:sldIdLst>
        </p14:section>
        <p14:section name="Usporedba" id="{9AF4E0A1-2331-4E6D-BCDA-5359225FAD8C}">
          <p14:sldIdLst>
            <p14:sldId id="259"/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1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951183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ska 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2355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slov i o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890889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7354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tica s nazi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23510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171438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tupca sa slika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348838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74209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433272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48578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2696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24021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339501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1558145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345957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908609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r-HR" smtClean="0"/>
              <a:t>Kliknite ikonu da biste dodali  sliku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720442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220E701-D1AE-4AAA-B840-0EB9978901AF}" type="datetimeFigureOut">
              <a:rPr lang="hr-HR" smtClean="0"/>
              <a:t>29.11.2018.</a:t>
            </a:fld>
            <a:endParaRPr lang="hr-H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C3890C3-BF68-4206-AA5F-9ABAC96D2C21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200569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  <p:sldLayoutId id="2147483710" r:id="rId14"/>
    <p:sldLayoutId id="2147483711" r:id="rId15"/>
    <p:sldLayoutId id="2147483712" r:id="rId16"/>
    <p:sldLayoutId id="2147483713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17125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870319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69393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845508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9780340"/>
      </p:ext>
    </p:extLst>
  </p:cSld>
  <p:clrMapOvr>
    <a:masterClrMapping/>
  </p:clrMapOvr>
</p:sld>
</file>

<file path=ppt/theme/theme1.xml><?xml version="1.0" encoding="utf-8"?>
<a:theme xmlns:a="http://schemas.openxmlformats.org/drawingml/2006/main" name="Kapljica">
  <a:themeElements>
    <a:clrScheme name="Kapljic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apljica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ljic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TM04033925[[fn=Kapljica]]</Template>
  <TotalTime>15</TotalTime>
  <Words>0</Words>
  <Application>Microsoft Office PowerPoint</Application>
  <PresentationFormat>Široki zaslon</PresentationFormat>
  <Paragraphs>0</Paragraphs>
  <Slides>5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2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5</vt:i4>
      </vt:variant>
    </vt:vector>
  </HeadingPairs>
  <TitlesOfParts>
    <vt:vector size="8" baseType="lpstr">
      <vt:lpstr>Arial</vt:lpstr>
      <vt:lpstr>Tw Cen MT</vt:lpstr>
      <vt:lpstr>Kapljica</vt:lpstr>
      <vt:lpstr>PowerPoint prezentacija</vt:lpstr>
      <vt:lpstr>PowerPoint prezentacija</vt:lpstr>
      <vt:lpstr>PowerPoint prezentacija</vt:lpstr>
      <vt:lpstr>PowerPoint prezentacija</vt:lpstr>
      <vt:lpstr>PowerPoint prezentacija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prezentacija</dc:title>
  <dc:creator>Autor</dc:creator>
  <cp:lastModifiedBy>Biserka Bulić</cp:lastModifiedBy>
  <cp:revision>3</cp:revision>
  <dcterms:created xsi:type="dcterms:W3CDTF">2018-11-27T18:31:02Z</dcterms:created>
  <dcterms:modified xsi:type="dcterms:W3CDTF">2018-11-29T13:10:56Z</dcterms:modified>
</cp:coreProperties>
</file>