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5143500" type="screen16x9"/>
  <p:notesSz cx="6797675" cy="9926638"/>
  <p:defaultTextStyle>
    <a:defPPr>
      <a:defRPr lang="x-none"/>
    </a:defPPr>
    <a:lvl1pPr marL="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72A"/>
    <a:srgbClr val="E8827A"/>
    <a:srgbClr val="F59C00"/>
    <a:srgbClr val="9F3836"/>
    <a:srgbClr val="F99D1C"/>
    <a:srgbClr val="9A3229"/>
    <a:srgbClr val="EB847C"/>
    <a:srgbClr val="F8CBAD"/>
    <a:srgbClr val="E9827A"/>
    <a:srgbClr val="DD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4" autoAdjust="0"/>
    <p:restoredTop sz="93157" autoAdjust="0"/>
  </p:normalViewPr>
  <p:slideViewPr>
    <p:cSldViewPr snapToGrid="0">
      <p:cViewPr varScale="1">
        <p:scale>
          <a:sx n="83" d="100"/>
          <a:sy n="83" d="100"/>
        </p:scale>
        <p:origin x="360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835"/>
    </p:cViewPr>
  </p:sorterViewPr>
  <p:notesViewPr>
    <p:cSldViewPr snapToGrid="0">
      <p:cViewPr>
        <p:scale>
          <a:sx n="102" d="100"/>
          <a:sy n="102" d="100"/>
        </p:scale>
        <p:origin x="2309" y="3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7.png"/><Relationship Id="rId1" Type="http://schemas.openxmlformats.org/officeDocument/2006/relationships/theme" Target="../theme/theme4.xml"/><Relationship Id="rId4" Type="http://schemas.openxmlformats.org/officeDocument/2006/relationships/image" Target="../media/image6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hr-HR" dirty="0" smtClean="0"/>
              <a:t>Srce – Sveučilišni računski centar</a:t>
            </a:r>
            <a:endParaRPr lang="hr-H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227294" y="0"/>
            <a:ext cx="356879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hr-HR" dirty="0" smtClean="0"/>
              <a:t>HR-ZOO – Hrvatski znanstveni i obrazovni oblak</a:t>
            </a:r>
          </a:p>
          <a:p>
            <a:r>
              <a:rPr lang="hr-HR" dirty="0" smtClean="0"/>
              <a:t>Potpisivanje ugovora – MZO – 18.07.2018.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888" y="9543194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20" y="9429750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7.png"/><Relationship Id="rId1" Type="http://schemas.openxmlformats.org/officeDocument/2006/relationships/theme" Target="../theme/theme3.xml"/><Relationship Id="rId4" Type="http://schemas.openxmlformats.org/officeDocument/2006/relationships/image" Target="../media/image6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12.11.2020.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a-IN" dirty="0" smtClean="0"/>
              <a:t>Pozdravljam sve prisutne</a:t>
            </a:r>
            <a:r>
              <a:rPr lang="ta-IN" baseline="0" dirty="0" smtClean="0"/>
              <a:t> </a:t>
            </a:r>
            <a:r>
              <a:rPr lang="ta-IN" dirty="0" smtClean="0"/>
              <a:t>uzvanike, kolege</a:t>
            </a:r>
            <a:r>
              <a:rPr lang="ta-IN" baseline="0" dirty="0" smtClean="0"/>
              <a:t> partnere projekta HR-ZOO, sve vas vjerne korisnike i partnere Srca te </a:t>
            </a:r>
            <a:r>
              <a:rPr lang="ta-IN" dirty="0" smtClean="0"/>
              <a:t>posebno moje drage Srcašice i Srcaše..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39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3642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www.srce.unizg.hr/otvoreni-pristup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creativecommons.org/licenses/by-nc/4.0/deed.hr" TargetMode="External"/><Relationship Id="rId5" Type="http://schemas.openxmlformats.org/officeDocument/2006/relationships/hyperlink" Target="http://www.srce.unizg.hr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273847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7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17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92" y="0"/>
            <a:ext cx="9200644" cy="515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18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D20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>
            <a:normAutofit/>
          </a:bodyPr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785" y="4302001"/>
            <a:ext cx="9158997" cy="66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1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dnj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143000" y="372915"/>
            <a:ext cx="6858000" cy="1376581"/>
          </a:xfrm>
        </p:spPr>
        <p:txBody>
          <a:bodyPr anchor="b">
            <a:normAutofit/>
          </a:bodyPr>
          <a:lstStyle>
            <a:lvl1pPr algn="ctr">
              <a:defRPr sz="2000" baseline="0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43000" y="1959748"/>
            <a:ext cx="6858000" cy="759391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62" indent="0" algn="ctr">
              <a:buNone/>
              <a:defRPr sz="1100"/>
            </a:lvl2pPr>
            <a:lvl3pPr marL="514325" indent="0" algn="ctr">
              <a:buNone/>
              <a:defRPr sz="1100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7" indent="0" algn="ctr">
              <a:buNone/>
              <a:defRPr sz="900"/>
            </a:lvl9pPr>
          </a:lstStyle>
          <a:p>
            <a:r>
              <a:rPr lang="en-US" dirty="0" smtClean="0"/>
              <a:t>Click to edit Master subtitle style</a:t>
            </a:r>
            <a:endParaRPr lang="hr-HR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1" y="4752000"/>
            <a:ext cx="962609" cy="324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00" y="4295822"/>
            <a:ext cx="9200294" cy="668568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5950051" y="3108619"/>
            <a:ext cx="2700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hr-H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Srce politikom otvorenog pristupa široj javnosti osigurava dostupnost i korištenje svih rezultata rada Srca, a prvenstveno obrazovnih i stručnih informacija i sadržaja nastalih djelovanjem i radom Srca.</a:t>
            </a:r>
            <a:endParaRPr lang="hr-HR" sz="900" b="0" kern="1200" dirty="0" smtClean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2613574" y="3129203"/>
            <a:ext cx="27622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Ovo djelo je dano na korištenje pod licencom Creative Commons </a:t>
            </a:r>
            <a:r>
              <a:rPr lang="pt-BR" sz="900" b="0" i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Imenovanje-Nekomercijalno</a:t>
            </a:r>
            <a:r>
              <a:rPr lang="pt-BR" sz="9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4.0 međunarodna.</a:t>
            </a:r>
            <a:endParaRPr lang="hr-HR" sz="900" b="1" u="none" kern="1200" dirty="0" smtClean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5" y="3053367"/>
            <a:ext cx="1384975" cy="540000"/>
          </a:xfrm>
          <a:prstGeom prst="rect">
            <a:avLst/>
          </a:prstGeom>
        </p:spPr>
      </p:pic>
      <p:sp>
        <p:nvSpPr>
          <p:cNvPr id="27" name="TextBox 26"/>
          <p:cNvSpPr txBox="1"/>
          <p:nvPr userDrawn="1"/>
        </p:nvSpPr>
        <p:spPr>
          <a:xfrm>
            <a:off x="1048126" y="3710666"/>
            <a:ext cx="1204176" cy="2308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www.srce.unizg.hr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2556326" y="3710667"/>
            <a:ext cx="2890535" cy="2308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6"/>
              </a:rPr>
              <a:t>creativecommons.org/licenses/by-nc/4.0/deed.hr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239507" y="3677312"/>
            <a:ext cx="2121094" cy="2308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hr-HR" sz="900" b="1" u="none" kern="1200" dirty="0" smtClean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7"/>
              </a:rPr>
              <a:t>www.srce.unizg.hr/otvoreni-pristup</a:t>
            </a:r>
            <a:endParaRPr lang="hr-HR" sz="9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442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0EFA0-F524-4FED-85BA-94D51DBF72B7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282310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442102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7714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297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29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62" indent="0">
              <a:buNone/>
              <a:defRPr sz="1100" b="1"/>
            </a:lvl2pPr>
            <a:lvl3pPr marL="514325" indent="0">
              <a:buNone/>
              <a:defRPr sz="1100" b="1"/>
            </a:lvl3pPr>
            <a:lvl4pPr marL="771487" indent="0">
              <a:buNone/>
              <a:defRPr sz="900" b="1"/>
            </a:lvl4pPr>
            <a:lvl5pPr marL="1028649" indent="0">
              <a:buNone/>
              <a:defRPr sz="900" b="1"/>
            </a:lvl5pPr>
            <a:lvl6pPr marL="1285811" indent="0">
              <a:buNone/>
              <a:defRPr sz="900" b="1"/>
            </a:lvl6pPr>
            <a:lvl7pPr marL="1542973" indent="0">
              <a:buNone/>
              <a:defRPr sz="900" b="1"/>
            </a:lvl7pPr>
            <a:lvl8pPr marL="1800135" indent="0">
              <a:buNone/>
              <a:defRPr sz="900" b="1"/>
            </a:lvl8pPr>
            <a:lvl9pPr marL="205729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8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7162" indent="0">
              <a:buNone/>
              <a:defRPr sz="1100" b="1"/>
            </a:lvl2pPr>
            <a:lvl3pPr marL="514325" indent="0">
              <a:buNone/>
              <a:defRPr sz="1100" b="1"/>
            </a:lvl3pPr>
            <a:lvl4pPr marL="771487" indent="0">
              <a:buNone/>
              <a:defRPr sz="900" b="1"/>
            </a:lvl4pPr>
            <a:lvl5pPr marL="1028649" indent="0">
              <a:buNone/>
              <a:defRPr sz="900" b="1"/>
            </a:lvl5pPr>
            <a:lvl6pPr marL="1285811" indent="0">
              <a:buNone/>
              <a:defRPr sz="900" b="1"/>
            </a:lvl6pPr>
            <a:lvl7pPr marL="1542973" indent="0">
              <a:buNone/>
              <a:defRPr sz="900" b="1"/>
            </a:lvl7pPr>
            <a:lvl8pPr marL="1800135" indent="0">
              <a:buNone/>
              <a:defRPr sz="900" b="1"/>
            </a:lvl8pPr>
            <a:lvl9pPr marL="205729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8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740575"/>
            <a:ext cx="4629151" cy="365521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2"/>
            <a:ext cx="2949179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2" indent="0">
              <a:buNone/>
              <a:defRPr sz="800"/>
            </a:lvl2pPr>
            <a:lvl3pPr marL="514325" indent="0">
              <a:buNone/>
              <a:defRPr sz="700"/>
            </a:lvl3pPr>
            <a:lvl4pPr marL="771487" indent="0">
              <a:buNone/>
              <a:defRPr sz="600"/>
            </a:lvl4pPr>
            <a:lvl5pPr marL="1028649" indent="0">
              <a:buNone/>
              <a:defRPr sz="600"/>
            </a:lvl5pPr>
            <a:lvl6pPr marL="1285811" indent="0">
              <a:buNone/>
              <a:defRPr sz="600"/>
            </a:lvl6pPr>
            <a:lvl7pPr marL="1542973" indent="0">
              <a:buNone/>
              <a:defRPr sz="600"/>
            </a:lvl7pPr>
            <a:lvl8pPr marL="1800135" indent="0">
              <a:buNone/>
              <a:defRPr sz="600"/>
            </a:lvl8pPr>
            <a:lvl9pPr marL="205729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9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2" y="740575"/>
            <a:ext cx="4629151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62" indent="0">
              <a:buNone/>
              <a:defRPr sz="1600"/>
            </a:lvl2pPr>
            <a:lvl3pPr marL="514325" indent="0">
              <a:buNone/>
              <a:defRPr sz="1400"/>
            </a:lvl3pPr>
            <a:lvl4pPr marL="771487" indent="0">
              <a:buNone/>
              <a:defRPr sz="1100"/>
            </a:lvl4pPr>
            <a:lvl5pPr marL="1028649" indent="0">
              <a:buNone/>
              <a:defRPr sz="1100"/>
            </a:lvl5pPr>
            <a:lvl6pPr marL="1285811" indent="0">
              <a:buNone/>
              <a:defRPr sz="1100"/>
            </a:lvl6pPr>
            <a:lvl7pPr marL="1542973" indent="0">
              <a:buNone/>
              <a:defRPr sz="1100"/>
            </a:lvl7pPr>
            <a:lvl8pPr marL="1800135" indent="0">
              <a:buNone/>
              <a:defRPr sz="1100"/>
            </a:lvl8pPr>
            <a:lvl9pPr marL="2057297" indent="0">
              <a:buNone/>
              <a:defRPr sz="11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1543052"/>
            <a:ext cx="2949179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2" indent="0">
              <a:buNone/>
              <a:defRPr sz="800"/>
            </a:lvl2pPr>
            <a:lvl3pPr marL="514325" indent="0">
              <a:buNone/>
              <a:defRPr sz="700"/>
            </a:lvl3pPr>
            <a:lvl4pPr marL="771487" indent="0">
              <a:buNone/>
              <a:defRPr sz="600"/>
            </a:lvl4pPr>
            <a:lvl5pPr marL="1028649" indent="0">
              <a:buNone/>
              <a:defRPr sz="600"/>
            </a:lvl5pPr>
            <a:lvl6pPr marL="1285811" indent="0">
              <a:buNone/>
              <a:defRPr sz="600"/>
            </a:lvl6pPr>
            <a:lvl7pPr marL="1542973" indent="0">
              <a:buNone/>
              <a:defRPr sz="600"/>
            </a:lvl7pPr>
            <a:lvl8pPr marL="1800135" indent="0">
              <a:buNone/>
              <a:defRPr sz="600"/>
            </a:lvl8pPr>
            <a:lvl9pPr marL="205729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31" y="4704395"/>
            <a:ext cx="5678047" cy="44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3332" y="4765340"/>
            <a:ext cx="932215" cy="270000"/>
          </a:xfrm>
          <a:prstGeom prst="rect">
            <a:avLst/>
          </a:prstGeom>
        </p:spPr>
        <p:txBody>
          <a:bodyPr vert="horz" lIns="91438" tIns="45719" rIns="0" bIns="45719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3" y="4766434"/>
            <a:ext cx="628649" cy="270000"/>
          </a:xfrm>
          <a:prstGeom prst="rect">
            <a:avLst/>
          </a:prstGeom>
        </p:spPr>
        <p:txBody>
          <a:bodyPr vert="horz" lIns="91438" tIns="45719" rIns="179996" bIns="45719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/>
              <a:pPr/>
              <a:t>‹#›</a:t>
            </a:fld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00" y="4302000"/>
            <a:ext cx="9200294" cy="6685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98" y="4752000"/>
            <a:ext cx="856432" cy="28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14325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2" indent="-128582" algn="l" defTabSz="514325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43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05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68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30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392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554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717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878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62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7148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649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11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973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13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29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25983" y="4765500"/>
            <a:ext cx="810000" cy="270000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5352" y="4765340"/>
            <a:ext cx="810000" cy="270000"/>
          </a:xfrm>
          <a:prstGeom prst="rect">
            <a:avLst/>
          </a:prstGeom>
        </p:spPr>
        <p:txBody>
          <a:bodyPr vert="horz" lIns="91438" tIns="45719" rIns="0" bIns="45719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875A55-2F1E-4FC3-883D-C1990A1E687D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9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  <p:sldLayoutId id="214748368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14325" rtl="0" eaLnBrk="1" latinLnBrk="0" hangingPunct="1">
        <a:lnSpc>
          <a:spcPct val="90000"/>
        </a:lnSpc>
        <a:spcBef>
          <a:spcPct val="0"/>
        </a:spcBef>
        <a:buNone/>
        <a:defRPr sz="2000" b="1" kern="1200" baseline="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2" indent="-128582" algn="l" defTabSz="514325" rtl="0" eaLnBrk="1" latinLnBrk="0" hangingPunct="1">
        <a:lnSpc>
          <a:spcPct val="90000"/>
        </a:lnSpc>
        <a:spcBef>
          <a:spcPts val="563"/>
        </a:spcBef>
        <a:buClr>
          <a:srgbClr val="CC3C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43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05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68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30" indent="-128582" algn="l" defTabSz="514325" rtl="0" eaLnBrk="1" latinLnBrk="0" hangingPunct="1">
        <a:lnSpc>
          <a:spcPct val="90000"/>
        </a:lnSpc>
        <a:spcBef>
          <a:spcPts val="281"/>
        </a:spcBef>
        <a:buClr>
          <a:srgbClr val="CC3C00"/>
        </a:buClr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392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554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717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878" indent="-128582" algn="l" defTabSz="514325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62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7148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649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11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42973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135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297" algn="l" defTabSz="51432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prezentacija@srce.h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87737" y="1412480"/>
            <a:ext cx="4586524" cy="1513515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l" defTabSz="5143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25" b="1" kern="1200" baseline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r-HR" sz="4400" smtClean="0">
                <a:solidFill>
                  <a:schemeClr val="bg1"/>
                </a:solidFill>
              </a:rPr>
              <a:t>Prezentacija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163" y="2759854"/>
            <a:ext cx="4990528" cy="8309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hr-HR" sz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Ivan Horvat</a:t>
            </a:r>
            <a:endParaRPr lang="hr-H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a-I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oditelj projekta</a:t>
            </a:r>
            <a:r>
              <a:rPr lang="hr-H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33" b="36683"/>
          <a:stretch/>
        </p:blipFill>
        <p:spPr>
          <a:xfrm>
            <a:off x="7340544" y="3845868"/>
            <a:ext cx="963454" cy="46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4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0882" y="971122"/>
            <a:ext cx="4456814" cy="88914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mtClean="0">
                <a:latin typeface="Arial Narrow" panose="020B0606020202030204" pitchFamily="34" charset="0"/>
              </a:rPr>
              <a:t>Prezentacija</a:t>
            </a:r>
            <a:endParaRPr lang="hr-HR" sz="1600" dirty="0">
              <a:latin typeface="Arial Narrow" panose="020B060602020203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2621815" y="1965073"/>
            <a:ext cx="3374948" cy="710090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0" indent="0" algn="ctr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C3C00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57169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14337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71506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28675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C3C00"/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285843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11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180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349" indent="0" algn="ctr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dirty="0">
                <a:latin typeface="Arial Narrow" panose="020B0606020202030204" pitchFamily="34" charset="0"/>
              </a:rPr>
              <a:t>e-mail</a:t>
            </a:r>
            <a:r>
              <a:rPr lang="hr-HR" sz="1400">
                <a:latin typeface="Arial Narrow" panose="020B0606020202030204" pitchFamily="34" charset="0"/>
              </a:rPr>
              <a:t>: </a:t>
            </a:r>
            <a:r>
              <a:rPr lang="hr-HR" sz="1400" smtClean="0">
                <a:latin typeface="Arial Narrow" panose="020B0606020202030204" pitchFamily="34" charset="0"/>
                <a:hlinkClick r:id="rId3"/>
              </a:rPr>
              <a:t>prezentacija@srce.hr</a:t>
            </a:r>
            <a:endParaRPr lang="hr-HR" sz="1400" dirty="0">
              <a:latin typeface="Arial Narrow" panose="020B0606020202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smtClean="0">
                <a:latin typeface="Arial Narrow" panose="020B0606020202030204" pitchFamily="34" charset="0"/>
              </a:rPr>
              <a:t>www.srce.unizg.hr </a:t>
            </a:r>
            <a:endParaRPr lang="hr-HR" sz="1400" dirty="0">
              <a:latin typeface="Arial Narrow" panose="020B060602020203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r-HR" sz="1400" dirty="0">
                <a:latin typeface="Arial Narrow" panose="020B0606020202030204" pitchFamily="34" charset="0"/>
              </a:rPr>
              <a:t/>
            </a:r>
            <a:br>
              <a:rPr lang="hr-HR" sz="1400" dirty="0">
                <a:latin typeface="Arial Narrow" panose="020B0606020202030204" pitchFamily="34" charset="0"/>
              </a:rPr>
            </a:br>
            <a:endParaRPr lang="hr-HR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54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ce - 4x3">
  <a:themeElements>
    <a:clrScheme name="Src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C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Imenovanje-Nekomercijalno-Bez prerada (CC BY-NC-ND)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predlozak_4x3_20140902.potx" id="{271BFEB2-BF80-474C-8328-443E9CEEB75F}" vid="{6E20AC36-7966-428F-BD92-A88F72C326C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srce-predlozak-4x3-OA-CC-BY-NC-20140919</Template>
  <TotalTime>21654</TotalTime>
  <Words>40</Words>
  <Application>Microsoft Office PowerPoint</Application>
  <PresentationFormat>Prikaz na zaslonu (16:9)</PresentationFormat>
  <Paragraphs>10</Paragraphs>
  <Slides>2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Latha</vt:lpstr>
      <vt:lpstr>Srce - 4x3</vt:lpstr>
      <vt:lpstr>Imenovanje-Nekomercijalno-Bez prerada (CC BY-NC-ND)</vt:lpstr>
      <vt:lpstr>PowerPoint prezentacija</vt:lpstr>
      <vt:lpstr>PowerPoint prezentacija</vt:lpstr>
    </vt:vector>
  </TitlesOfParts>
  <Company>Srce - Sveučilište u Zagrebu Sveučilišni računski centar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HR-ZOO - predstavljanje_projekta_Tjedan_CeU</dc:title>
  <dc:subject>Potpisivanje ugovora za HR-ZOO - MZO - 18.07.2018.</dc:subject>
  <dc:creator>Sandra Razbornik (sandra.razbornik@srce.hr)</dc:creator>
  <cp:lastModifiedBy>Dominik Kenđel</cp:lastModifiedBy>
  <cp:revision>443</cp:revision>
  <cp:lastPrinted>2019-03-06T11:34:32Z</cp:lastPrinted>
  <dcterms:created xsi:type="dcterms:W3CDTF">2014-09-19T07:16:42Z</dcterms:created>
  <dcterms:modified xsi:type="dcterms:W3CDTF">2020-11-12T12:43:55Z</dcterms:modified>
</cp:coreProperties>
</file>