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5" r:id="rId2"/>
  </p:sldMasterIdLst>
  <p:notesMasterIdLst>
    <p:notesMasterId r:id="rId6"/>
  </p:notesMasterIdLst>
  <p:handoutMasterIdLst>
    <p:handoutMasterId r:id="rId7"/>
  </p:handoutMasterIdLst>
  <p:sldIdLst>
    <p:sldId id="256" r:id="rId3"/>
    <p:sldId id="258" r:id="rId4"/>
    <p:sldId id="257" r:id="rId5"/>
  </p:sldIdLst>
  <p:sldSz cx="9144000" cy="5143500" type="screen16x9"/>
  <p:notesSz cx="6797675" cy="9926638"/>
  <p:defaultTextStyle>
    <a:defPPr>
      <a:defRPr lang="x-none"/>
    </a:defPPr>
    <a:lvl1pPr marL="0" algn="l" defTabSz="68578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892" algn="l" defTabSz="68578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783" algn="l" defTabSz="68578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675" algn="l" defTabSz="68578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566" algn="l" defTabSz="68578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457" algn="l" defTabSz="68578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348" algn="l" defTabSz="68578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240" algn="l" defTabSz="68578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132" algn="l" defTabSz="68578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072A"/>
    <a:srgbClr val="E8827A"/>
    <a:srgbClr val="F59C00"/>
    <a:srgbClr val="9F3836"/>
    <a:srgbClr val="F99D1C"/>
    <a:srgbClr val="9A3229"/>
    <a:srgbClr val="EB847C"/>
    <a:srgbClr val="F8CBAD"/>
    <a:srgbClr val="E9827A"/>
    <a:srgbClr val="DD58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134" autoAdjust="0"/>
    <p:restoredTop sz="93157" autoAdjust="0"/>
  </p:normalViewPr>
  <p:slideViewPr>
    <p:cSldViewPr snapToGrid="0">
      <p:cViewPr varScale="1">
        <p:scale>
          <a:sx n="155" d="100"/>
          <a:sy n="155" d="100"/>
        </p:scale>
        <p:origin x="156" y="444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835"/>
    </p:cViewPr>
  </p:sorterViewPr>
  <p:notesViewPr>
    <p:cSldViewPr snapToGrid="0">
      <p:cViewPr>
        <p:scale>
          <a:sx n="102" d="100"/>
          <a:sy n="102" d="100"/>
        </p:scale>
        <p:origin x="3546" y="-19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rce.unizg.hr/" TargetMode="External"/><Relationship Id="rId2" Type="http://schemas.openxmlformats.org/officeDocument/2006/relationships/image" Target="../media/image7.png"/><Relationship Id="rId1" Type="http://schemas.openxmlformats.org/officeDocument/2006/relationships/theme" Target="../theme/theme4.xml"/><Relationship Id="rId4" Type="http://schemas.openxmlformats.org/officeDocument/2006/relationships/image" Target="../media/image6.gif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hr-HR" dirty="0" smtClean="0"/>
              <a:t>Srce – Sveučilišni računski centar</a:t>
            </a:r>
            <a:endParaRPr lang="hr-H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227294" y="0"/>
            <a:ext cx="3568794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hr-HR" dirty="0" smtClean="0"/>
              <a:t>HR-ZOO – Hrvatski znanstveni i obrazovni oblak</a:t>
            </a:r>
          </a:p>
          <a:p>
            <a:r>
              <a:rPr lang="hr-HR" dirty="0" smtClean="0"/>
              <a:t>Potpisivanje ugovora – MZO – 18.07.2018.</a:t>
            </a:r>
            <a:endParaRPr lang="hr-H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BA04F5-5F63-4D08-AD88-EB891A182B2F}" type="slidenum">
              <a:rPr lang="hr-HR" smtClean="0"/>
              <a:t>‹#›</a:t>
            </a:fld>
            <a:endParaRPr lang="hr-H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2888" y="9543194"/>
            <a:ext cx="685385" cy="270000"/>
          </a:xfrm>
          <a:prstGeom prst="rect">
            <a:avLst/>
          </a:prstGeom>
        </p:spPr>
      </p:pic>
      <p:pic>
        <p:nvPicPr>
          <p:cNvPr id="7" name="Picture 6">
            <a:hlinkClick r:id="rId3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220" y="9429750"/>
            <a:ext cx="1107980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7418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rce.unizg.hr/" TargetMode="External"/><Relationship Id="rId2" Type="http://schemas.openxmlformats.org/officeDocument/2006/relationships/image" Target="../media/image7.png"/><Relationship Id="rId1" Type="http://schemas.openxmlformats.org/officeDocument/2006/relationships/theme" Target="../theme/theme3.xml"/><Relationship Id="rId4" Type="http://schemas.openxmlformats.org/officeDocument/2006/relationships/image" Target="../media/image6.gif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F9046-B63C-4A32-BE1A-8D8BC0B360B6}" type="datetimeFigureOut">
              <a:rPr lang="hr-HR" smtClean="0"/>
              <a:t>26.11.2020.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095B1D-EC5B-426D-9BEA-45F6C2B62C27}" type="slidenum">
              <a:rPr lang="hr-HR" smtClean="0"/>
              <a:t>‹#›</a:t>
            </a:fld>
            <a:endParaRPr lang="hr-H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424" y="9004812"/>
            <a:ext cx="685385" cy="270000"/>
          </a:xfrm>
          <a:prstGeom prst="rect">
            <a:avLst/>
          </a:prstGeom>
        </p:spPr>
      </p:pic>
      <p:pic>
        <p:nvPicPr>
          <p:cNvPr id="9" name="Picture 8">
            <a:hlinkClick r:id="rId3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72" y="8923812"/>
            <a:ext cx="1107980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3654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892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783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675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566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457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348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240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132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a-IN" dirty="0" smtClean="0"/>
              <a:t>Pozdravljam sve prisutne</a:t>
            </a:r>
            <a:r>
              <a:rPr lang="ta-IN" baseline="0" dirty="0" smtClean="0"/>
              <a:t> </a:t>
            </a:r>
            <a:r>
              <a:rPr lang="ta-IN" dirty="0" smtClean="0"/>
              <a:t>uzvanike, kolege</a:t>
            </a:r>
            <a:r>
              <a:rPr lang="ta-IN" baseline="0" dirty="0" smtClean="0"/>
              <a:t> partnere projekta HR-ZOO, sve vas vjerne korisnike i partnere Srca te </a:t>
            </a:r>
            <a:r>
              <a:rPr lang="ta-IN" dirty="0" smtClean="0"/>
              <a:t>posebno moje drage Srcašice i Srcaše..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095B1D-EC5B-426D-9BEA-45F6C2B62C27}" type="slidenum">
              <a:rPr lang="hr-HR" smtClean="0"/>
              <a:t>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03942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095B1D-EC5B-426D-9BEA-45F6C2B62C27}" type="slidenum">
              <a:rPr lang="hr-HR" smtClean="0"/>
              <a:t>3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936426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hyperlink" Target="http://www.srce.unizg.hr/otvoreni-pristup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creativecommons.org/licenses/by-nc/4.0/deed.hr" TargetMode="External"/><Relationship Id="rId5" Type="http://schemas.openxmlformats.org/officeDocument/2006/relationships/hyperlink" Target="http://www.srce.unizg.hr/" TargetMode="External"/><Relationship Id="rId4" Type="http://schemas.openxmlformats.org/officeDocument/2006/relationships/image" Target="../media/image6.gif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3400">
                <a:solidFill>
                  <a:srgbClr val="C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400"/>
            </a:lvl1pPr>
            <a:lvl2pPr marL="257162" indent="0" algn="ctr">
              <a:buNone/>
              <a:defRPr sz="1100"/>
            </a:lvl2pPr>
            <a:lvl3pPr marL="514325" indent="0" algn="ctr">
              <a:buNone/>
              <a:defRPr sz="1100"/>
            </a:lvl3pPr>
            <a:lvl4pPr marL="771487" indent="0" algn="ctr">
              <a:buNone/>
              <a:defRPr sz="900"/>
            </a:lvl4pPr>
            <a:lvl5pPr marL="1028649" indent="0" algn="ctr">
              <a:buNone/>
              <a:defRPr sz="900"/>
            </a:lvl5pPr>
            <a:lvl6pPr marL="1285811" indent="0" algn="ctr">
              <a:buNone/>
              <a:defRPr sz="900"/>
            </a:lvl6pPr>
            <a:lvl7pPr marL="1542973" indent="0" algn="ctr">
              <a:buNone/>
              <a:defRPr sz="900"/>
            </a:lvl7pPr>
            <a:lvl8pPr marL="1800135" indent="0" algn="ctr">
              <a:buNone/>
              <a:defRPr sz="900"/>
            </a:lvl8pPr>
            <a:lvl9pPr marL="2057297" indent="0" algn="ctr">
              <a:buNone/>
              <a:defRPr sz="900"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5A55-2F1E-4FC3-883D-C1990A1E687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711586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5A55-2F1E-4FC3-883D-C1990A1E687D}" type="slidenum">
              <a:rPr lang="hr-HR" smtClean="0"/>
              <a:t>‹#›</a:t>
            </a:fld>
            <a:endParaRPr lang="hr-HR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831" y="4704395"/>
            <a:ext cx="5678047" cy="446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0272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7" y="273847"/>
            <a:ext cx="1971675" cy="435887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273847"/>
            <a:ext cx="5800725" cy="435887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5A55-2F1E-4FC3-883D-C1990A1E687D}" type="slidenum">
              <a:rPr lang="hr-HR" smtClean="0"/>
              <a:t>‹#›</a:t>
            </a:fld>
            <a:endParaRPr lang="hr-HR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831" y="4704395"/>
            <a:ext cx="5678047" cy="446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2177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3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8180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D2072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>
            <a:normAutofit/>
          </a:bodyPr>
          <a:lstStyle>
            <a:lvl1pPr algn="ctr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400"/>
            </a:lvl1pPr>
            <a:lvl2pPr marL="257162" indent="0" algn="ctr">
              <a:buNone/>
              <a:defRPr sz="1100"/>
            </a:lvl2pPr>
            <a:lvl3pPr marL="514325" indent="0" algn="ctr">
              <a:buNone/>
              <a:defRPr sz="1100"/>
            </a:lvl3pPr>
            <a:lvl4pPr marL="771487" indent="0" algn="ctr">
              <a:buNone/>
              <a:defRPr sz="900"/>
            </a:lvl4pPr>
            <a:lvl5pPr marL="1028649" indent="0" algn="ctr">
              <a:buNone/>
              <a:defRPr sz="900"/>
            </a:lvl5pPr>
            <a:lvl6pPr marL="1285811" indent="0" algn="ctr">
              <a:buNone/>
              <a:defRPr sz="900"/>
            </a:lvl6pPr>
            <a:lvl7pPr marL="1542973" indent="0" algn="ctr">
              <a:buNone/>
              <a:defRPr sz="900"/>
            </a:lvl7pPr>
            <a:lvl8pPr marL="1800135" indent="0" algn="ctr">
              <a:buNone/>
              <a:defRPr sz="900"/>
            </a:lvl8pPr>
            <a:lvl9pPr marL="2057297" indent="0" algn="ctr">
              <a:buNone/>
              <a:defRPr sz="900"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785" y="4302001"/>
            <a:ext cx="9158997" cy="665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81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adnj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143000" y="372915"/>
            <a:ext cx="6858000" cy="1376581"/>
          </a:xfrm>
        </p:spPr>
        <p:txBody>
          <a:bodyPr anchor="b">
            <a:normAutofit/>
          </a:bodyPr>
          <a:lstStyle>
            <a:lvl1pPr algn="ctr">
              <a:defRPr sz="2000" baseline="0"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143000" y="1959748"/>
            <a:ext cx="6858000" cy="759391"/>
          </a:xfrm>
        </p:spPr>
        <p:txBody>
          <a:bodyPr/>
          <a:lstStyle>
            <a:lvl1pPr marL="0" indent="0" algn="ctr">
              <a:buNone/>
              <a:defRPr sz="1400"/>
            </a:lvl1pPr>
            <a:lvl2pPr marL="257162" indent="0" algn="ctr">
              <a:buNone/>
              <a:defRPr sz="1100"/>
            </a:lvl2pPr>
            <a:lvl3pPr marL="514325" indent="0" algn="ctr">
              <a:buNone/>
              <a:defRPr sz="1100"/>
            </a:lvl3pPr>
            <a:lvl4pPr marL="771487" indent="0" algn="ctr">
              <a:buNone/>
              <a:defRPr sz="900"/>
            </a:lvl4pPr>
            <a:lvl5pPr marL="1028649" indent="0" algn="ctr">
              <a:buNone/>
              <a:defRPr sz="900"/>
            </a:lvl5pPr>
            <a:lvl6pPr marL="1285811" indent="0" algn="ctr">
              <a:buNone/>
              <a:defRPr sz="900"/>
            </a:lvl6pPr>
            <a:lvl7pPr marL="1542973" indent="0" algn="ctr">
              <a:buNone/>
              <a:defRPr sz="900"/>
            </a:lvl7pPr>
            <a:lvl8pPr marL="1800135" indent="0" algn="ctr">
              <a:buNone/>
              <a:defRPr sz="900"/>
            </a:lvl8pPr>
            <a:lvl9pPr marL="2057297" indent="0" algn="ctr">
              <a:buNone/>
              <a:defRPr sz="900"/>
            </a:lvl9pPr>
          </a:lstStyle>
          <a:p>
            <a:r>
              <a:rPr lang="en-US" dirty="0" smtClean="0"/>
              <a:t>Click to edit Master subtitle style</a:t>
            </a:r>
            <a:endParaRPr lang="hr-HR" dirty="0" smtClean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1" y="4752000"/>
            <a:ext cx="962609" cy="324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0400" y="4295822"/>
            <a:ext cx="9200294" cy="668568"/>
          </a:xfrm>
          <a:prstGeom prst="rect">
            <a:avLst/>
          </a:prstGeom>
        </p:spPr>
      </p:pic>
      <p:sp>
        <p:nvSpPr>
          <p:cNvPr id="23" name="TextBox 22"/>
          <p:cNvSpPr txBox="1"/>
          <p:nvPr userDrawn="1"/>
        </p:nvSpPr>
        <p:spPr>
          <a:xfrm>
            <a:off x="5950051" y="3108619"/>
            <a:ext cx="270000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hr-HR" sz="900" b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Srce politikom otvorenog pristupa široj javnosti osigurava dostupnost i korištenje svih rezultata rada Srca, a prvenstveno obrazovnih i stručnih informacija i sadržaja nastalih djelovanjem i radom Srca.</a:t>
            </a:r>
            <a:endParaRPr lang="hr-HR" sz="900" b="0" kern="1200" dirty="0" smtClean="0">
              <a:solidFill>
                <a:srgbClr val="CC3C00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 userDrawn="1"/>
        </p:nvSpPr>
        <p:spPr>
          <a:xfrm>
            <a:off x="2613574" y="3129203"/>
            <a:ext cx="2762250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pt-BR" sz="900" b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Ovo djelo je dano na korištenje pod licencom Creative Commons </a:t>
            </a:r>
            <a:r>
              <a:rPr lang="pt-BR" sz="900" b="0" i="1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Imenovanje-Nekomercijalno</a:t>
            </a:r>
            <a:r>
              <a:rPr lang="pt-BR" sz="900" b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4.0 međunarodna.</a:t>
            </a:r>
            <a:endParaRPr lang="hr-HR" sz="900" b="1" u="none" kern="1200" dirty="0" smtClean="0">
              <a:solidFill>
                <a:srgbClr val="CC3C00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605" y="3053367"/>
            <a:ext cx="1384975" cy="540000"/>
          </a:xfrm>
          <a:prstGeom prst="rect">
            <a:avLst/>
          </a:prstGeom>
        </p:spPr>
      </p:pic>
      <p:sp>
        <p:nvSpPr>
          <p:cNvPr id="27" name="TextBox 26"/>
          <p:cNvSpPr txBox="1"/>
          <p:nvPr userDrawn="1"/>
        </p:nvSpPr>
        <p:spPr>
          <a:xfrm>
            <a:off x="1048126" y="3710666"/>
            <a:ext cx="1204176" cy="230832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hr-HR" sz="900" b="1" u="none" kern="1200" dirty="0" smtClean="0">
                <a:solidFill>
                  <a:srgbClr val="CC3C00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5"/>
              </a:rPr>
              <a:t>www.srce.unizg.hr</a:t>
            </a:r>
            <a:endParaRPr lang="hr-HR" sz="900" b="1" u="none" kern="1200" dirty="0">
              <a:solidFill>
                <a:srgbClr val="CC3C00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8" name="Rectangle 27"/>
          <p:cNvSpPr/>
          <p:nvPr userDrawn="1"/>
        </p:nvSpPr>
        <p:spPr>
          <a:xfrm>
            <a:off x="2556326" y="3710667"/>
            <a:ext cx="2890535" cy="230832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pPr algn="ctr"/>
            <a:r>
              <a:rPr lang="hr-HR" sz="900" b="1" u="none" kern="1200" dirty="0" smtClean="0">
                <a:solidFill>
                  <a:srgbClr val="CC3C00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6"/>
              </a:rPr>
              <a:t>creativecommons.org/licenses/by-nc/4.0/deed.hr</a:t>
            </a:r>
            <a:endParaRPr lang="hr-HR" sz="900" b="1" u="none" kern="1200" dirty="0">
              <a:solidFill>
                <a:srgbClr val="CC3C00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9" name="Rectangle 28"/>
          <p:cNvSpPr/>
          <p:nvPr userDrawn="1"/>
        </p:nvSpPr>
        <p:spPr>
          <a:xfrm>
            <a:off x="6239507" y="3677312"/>
            <a:ext cx="2121094" cy="230832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pPr algn="ctr"/>
            <a:r>
              <a:rPr lang="hr-HR" sz="900" b="1" u="none" kern="1200" dirty="0" smtClean="0">
                <a:solidFill>
                  <a:srgbClr val="CC3C00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7"/>
              </a:rPr>
              <a:t>www.srce.unizg.hr/otvoreni-pristup</a:t>
            </a:r>
            <a:endParaRPr lang="hr-HR" sz="900" b="1" u="none" kern="1200" dirty="0">
              <a:solidFill>
                <a:srgbClr val="CC3C00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74429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50EFA0-F524-4FED-85BA-94D51DBF72B7}" type="slidenum">
              <a:rPr lang="hr-HR" smtClean="0"/>
              <a:pPr/>
              <a:t>‹#›</a:t>
            </a:fld>
            <a:endParaRPr lang="hr-HR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831" y="4704395"/>
            <a:ext cx="5678047" cy="446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5335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282310"/>
            <a:ext cx="7886700" cy="2139553"/>
          </a:xfrm>
        </p:spPr>
        <p:txBody>
          <a:bodyPr anchor="b"/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3442102"/>
            <a:ext cx="7886700" cy="112514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25716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2pPr>
            <a:lvl3pPr marL="51432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3pPr>
            <a:lvl4pPr marL="77148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649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11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2973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13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29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5A55-2F1E-4FC3-883D-C1990A1E687D}" type="slidenum">
              <a:rPr lang="hr-HR" smtClean="0"/>
              <a:t>‹#›</a:t>
            </a:fld>
            <a:endParaRPr lang="hr-HR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831" y="4704395"/>
            <a:ext cx="5678047" cy="446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5349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1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5A55-2F1E-4FC3-883D-C1990A1E687D}" type="slidenum">
              <a:rPr lang="hr-HR" smtClean="0"/>
              <a:t>‹#›</a:t>
            </a:fld>
            <a:endParaRPr lang="hr-HR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831" y="4704395"/>
            <a:ext cx="5678047" cy="446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62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273847"/>
            <a:ext cx="7886700" cy="9941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57162" indent="0">
              <a:buNone/>
              <a:defRPr sz="1100" b="1"/>
            </a:lvl2pPr>
            <a:lvl3pPr marL="514325" indent="0">
              <a:buNone/>
              <a:defRPr sz="1100" b="1"/>
            </a:lvl3pPr>
            <a:lvl4pPr marL="771487" indent="0">
              <a:buNone/>
              <a:defRPr sz="900" b="1"/>
            </a:lvl4pPr>
            <a:lvl5pPr marL="1028649" indent="0">
              <a:buNone/>
              <a:defRPr sz="900" b="1"/>
            </a:lvl5pPr>
            <a:lvl6pPr marL="1285811" indent="0">
              <a:buNone/>
              <a:defRPr sz="900" b="1"/>
            </a:lvl6pPr>
            <a:lvl7pPr marL="1542973" indent="0">
              <a:buNone/>
              <a:defRPr sz="900" b="1"/>
            </a:lvl7pPr>
            <a:lvl8pPr marL="1800135" indent="0">
              <a:buNone/>
              <a:defRPr sz="900" b="1"/>
            </a:lvl8pPr>
            <a:lvl9pPr marL="2057297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8"/>
            <a:ext cx="3868340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5" y="1260872"/>
            <a:ext cx="3887391" cy="617934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57162" indent="0">
              <a:buNone/>
              <a:defRPr sz="1100" b="1"/>
            </a:lvl2pPr>
            <a:lvl3pPr marL="514325" indent="0">
              <a:buNone/>
              <a:defRPr sz="1100" b="1"/>
            </a:lvl3pPr>
            <a:lvl4pPr marL="771487" indent="0">
              <a:buNone/>
              <a:defRPr sz="900" b="1"/>
            </a:lvl4pPr>
            <a:lvl5pPr marL="1028649" indent="0">
              <a:buNone/>
              <a:defRPr sz="900" b="1"/>
            </a:lvl5pPr>
            <a:lvl6pPr marL="1285811" indent="0">
              <a:buNone/>
              <a:defRPr sz="900" b="1"/>
            </a:lvl6pPr>
            <a:lvl7pPr marL="1542973" indent="0">
              <a:buNone/>
              <a:defRPr sz="900" b="1"/>
            </a:lvl7pPr>
            <a:lvl8pPr marL="1800135" indent="0">
              <a:buNone/>
              <a:defRPr sz="900" b="1"/>
            </a:lvl8pPr>
            <a:lvl9pPr marL="2057297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5" y="1878808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5A55-2F1E-4FC3-883D-C1990A1E687D}" type="slidenum">
              <a:rPr lang="hr-HR" smtClean="0"/>
              <a:t>‹#›</a:t>
            </a:fld>
            <a:endParaRPr lang="hr-HR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831" y="4704395"/>
            <a:ext cx="5678047" cy="446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1396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5A55-2F1E-4FC3-883D-C1990A1E687D}" type="slidenum">
              <a:rPr lang="hr-HR" smtClean="0"/>
              <a:t>‹#›</a:t>
            </a:fld>
            <a:endParaRPr lang="hr-HR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831" y="4704395"/>
            <a:ext cx="5678047" cy="446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0325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5A55-2F1E-4FC3-883D-C1990A1E687D}" type="slidenum">
              <a:rPr lang="hr-HR" smtClean="0"/>
              <a:t>‹#›</a:t>
            </a:fld>
            <a:endParaRPr lang="hr-HR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831" y="4704395"/>
            <a:ext cx="5678047" cy="446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636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342900"/>
            <a:ext cx="2949179" cy="120015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2" y="740575"/>
            <a:ext cx="4629151" cy="3655219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2" y="1543052"/>
            <a:ext cx="2949179" cy="2858691"/>
          </a:xfrm>
        </p:spPr>
        <p:txBody>
          <a:bodyPr/>
          <a:lstStyle>
            <a:lvl1pPr marL="0" indent="0">
              <a:buNone/>
              <a:defRPr sz="900"/>
            </a:lvl1pPr>
            <a:lvl2pPr marL="257162" indent="0">
              <a:buNone/>
              <a:defRPr sz="800"/>
            </a:lvl2pPr>
            <a:lvl3pPr marL="514325" indent="0">
              <a:buNone/>
              <a:defRPr sz="700"/>
            </a:lvl3pPr>
            <a:lvl4pPr marL="771487" indent="0">
              <a:buNone/>
              <a:defRPr sz="600"/>
            </a:lvl4pPr>
            <a:lvl5pPr marL="1028649" indent="0">
              <a:buNone/>
              <a:defRPr sz="600"/>
            </a:lvl5pPr>
            <a:lvl6pPr marL="1285811" indent="0">
              <a:buNone/>
              <a:defRPr sz="600"/>
            </a:lvl6pPr>
            <a:lvl7pPr marL="1542973" indent="0">
              <a:buNone/>
              <a:defRPr sz="600"/>
            </a:lvl7pPr>
            <a:lvl8pPr marL="1800135" indent="0">
              <a:buNone/>
              <a:defRPr sz="600"/>
            </a:lvl8pPr>
            <a:lvl9pPr marL="2057297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5A55-2F1E-4FC3-883D-C1990A1E687D}" type="slidenum">
              <a:rPr lang="hr-HR" smtClean="0"/>
              <a:t>‹#›</a:t>
            </a:fld>
            <a:endParaRPr lang="hr-HR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831" y="4704395"/>
            <a:ext cx="5678047" cy="446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8319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342900"/>
            <a:ext cx="2949179" cy="120015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2" y="740575"/>
            <a:ext cx="4629151" cy="3655219"/>
          </a:xfrm>
        </p:spPr>
        <p:txBody>
          <a:bodyPr/>
          <a:lstStyle>
            <a:lvl1pPr marL="0" indent="0">
              <a:buNone/>
              <a:defRPr sz="1800"/>
            </a:lvl1pPr>
            <a:lvl2pPr marL="257162" indent="0">
              <a:buNone/>
              <a:defRPr sz="1600"/>
            </a:lvl2pPr>
            <a:lvl3pPr marL="514325" indent="0">
              <a:buNone/>
              <a:defRPr sz="1400"/>
            </a:lvl3pPr>
            <a:lvl4pPr marL="771487" indent="0">
              <a:buNone/>
              <a:defRPr sz="1100"/>
            </a:lvl4pPr>
            <a:lvl5pPr marL="1028649" indent="0">
              <a:buNone/>
              <a:defRPr sz="1100"/>
            </a:lvl5pPr>
            <a:lvl6pPr marL="1285811" indent="0">
              <a:buNone/>
              <a:defRPr sz="1100"/>
            </a:lvl6pPr>
            <a:lvl7pPr marL="1542973" indent="0">
              <a:buNone/>
              <a:defRPr sz="1100"/>
            </a:lvl7pPr>
            <a:lvl8pPr marL="1800135" indent="0">
              <a:buNone/>
              <a:defRPr sz="1100"/>
            </a:lvl8pPr>
            <a:lvl9pPr marL="2057297" indent="0">
              <a:buNone/>
              <a:defRPr sz="1100"/>
            </a:lvl9pPr>
          </a:lstStyle>
          <a:p>
            <a:r>
              <a:rPr lang="en-US" smtClean="0"/>
              <a:t>Click icon to add picture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2" y="1543052"/>
            <a:ext cx="2949179" cy="2858691"/>
          </a:xfrm>
        </p:spPr>
        <p:txBody>
          <a:bodyPr/>
          <a:lstStyle>
            <a:lvl1pPr marL="0" indent="0">
              <a:buNone/>
              <a:defRPr sz="900"/>
            </a:lvl1pPr>
            <a:lvl2pPr marL="257162" indent="0">
              <a:buNone/>
              <a:defRPr sz="800"/>
            </a:lvl2pPr>
            <a:lvl3pPr marL="514325" indent="0">
              <a:buNone/>
              <a:defRPr sz="700"/>
            </a:lvl3pPr>
            <a:lvl4pPr marL="771487" indent="0">
              <a:buNone/>
              <a:defRPr sz="600"/>
            </a:lvl4pPr>
            <a:lvl5pPr marL="1028649" indent="0">
              <a:buNone/>
              <a:defRPr sz="600"/>
            </a:lvl5pPr>
            <a:lvl6pPr marL="1285811" indent="0">
              <a:buNone/>
              <a:defRPr sz="600"/>
            </a:lvl6pPr>
            <a:lvl7pPr marL="1542973" indent="0">
              <a:buNone/>
              <a:defRPr sz="600"/>
            </a:lvl7pPr>
            <a:lvl8pPr marL="1800135" indent="0">
              <a:buNone/>
              <a:defRPr sz="600"/>
            </a:lvl8pPr>
            <a:lvl9pPr marL="2057297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5A55-2F1E-4FC3-883D-C1990A1E687D}" type="slidenum">
              <a:rPr lang="hr-HR" smtClean="0"/>
              <a:t>‹#›</a:t>
            </a:fld>
            <a:endParaRPr lang="hr-HR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831" y="4704395"/>
            <a:ext cx="5678047" cy="446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216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1" y="273847"/>
            <a:ext cx="7886700" cy="994172"/>
          </a:xfrm>
          <a:prstGeom prst="rect">
            <a:avLst/>
          </a:prstGeom>
        </p:spPr>
        <p:txBody>
          <a:bodyPr vert="horz" lIns="91438" tIns="45719" rIns="91438" bIns="4571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1" y="1369219"/>
            <a:ext cx="7886700" cy="3263504"/>
          </a:xfrm>
          <a:prstGeom prst="rect">
            <a:avLst/>
          </a:prstGeom>
        </p:spPr>
        <p:txBody>
          <a:bodyPr vert="horz" lIns="91438" tIns="45719" rIns="91438" bIns="4571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73332" y="4765340"/>
            <a:ext cx="932215" cy="270000"/>
          </a:xfrm>
          <a:prstGeom prst="rect">
            <a:avLst/>
          </a:prstGeom>
        </p:spPr>
        <p:txBody>
          <a:bodyPr vert="horz" lIns="91438" tIns="45719" rIns="0" bIns="45719" rtlCol="0" anchor="ctr"/>
          <a:lstStyle>
            <a:lvl1pPr algn="r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hr-H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15353" y="4766434"/>
            <a:ext cx="628649" cy="270000"/>
          </a:xfrm>
          <a:prstGeom prst="rect">
            <a:avLst/>
          </a:prstGeom>
        </p:spPr>
        <p:txBody>
          <a:bodyPr vert="horz" lIns="91438" tIns="45719" rIns="179996" bIns="45719" rtlCol="0" anchor="ctr"/>
          <a:lstStyle>
            <a:lvl1pPr algn="r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F875A55-2F1E-4FC3-883D-C1990A1E687D}" type="slidenum">
              <a:rPr lang="hr-HR" smtClean="0"/>
              <a:pPr/>
              <a:t>‹#›</a:t>
            </a:fld>
            <a:endParaRPr lang="hr-HR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0400" y="4302000"/>
            <a:ext cx="9200294" cy="66856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98" y="4752000"/>
            <a:ext cx="856432" cy="288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111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514325" rtl="0" eaLnBrk="1" latinLnBrk="0" hangingPunct="1">
        <a:lnSpc>
          <a:spcPct val="90000"/>
        </a:lnSpc>
        <a:spcBef>
          <a:spcPct val="0"/>
        </a:spcBef>
        <a:buNone/>
        <a:defRPr sz="2000" b="1" kern="1200">
          <a:solidFill>
            <a:srgbClr val="C000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28582" indent="-128582" algn="l" defTabSz="514325" rtl="0" eaLnBrk="1" latinLnBrk="0" hangingPunct="1">
        <a:lnSpc>
          <a:spcPct val="90000"/>
        </a:lnSpc>
        <a:spcBef>
          <a:spcPts val="563"/>
        </a:spcBef>
        <a:buClr>
          <a:srgbClr val="C00000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385743" indent="-128582" algn="l" defTabSz="514325" rtl="0" eaLnBrk="1" latinLnBrk="0" hangingPunct="1">
        <a:lnSpc>
          <a:spcPct val="90000"/>
        </a:lnSpc>
        <a:spcBef>
          <a:spcPts val="281"/>
        </a:spcBef>
        <a:buClr>
          <a:srgbClr val="C00000"/>
        </a:buClr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42905" indent="-128582" algn="l" defTabSz="514325" rtl="0" eaLnBrk="1" latinLnBrk="0" hangingPunct="1">
        <a:lnSpc>
          <a:spcPct val="90000"/>
        </a:lnSpc>
        <a:spcBef>
          <a:spcPts val="281"/>
        </a:spcBef>
        <a:buClr>
          <a:srgbClr val="C00000"/>
        </a:buClr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00068" indent="-128582" algn="l" defTabSz="514325" rtl="0" eaLnBrk="1" latinLnBrk="0" hangingPunct="1">
        <a:lnSpc>
          <a:spcPct val="90000"/>
        </a:lnSpc>
        <a:spcBef>
          <a:spcPts val="281"/>
        </a:spcBef>
        <a:buClr>
          <a:srgbClr val="C00000"/>
        </a:buClr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157230" indent="-128582" algn="l" defTabSz="514325" rtl="0" eaLnBrk="1" latinLnBrk="0" hangingPunct="1">
        <a:lnSpc>
          <a:spcPct val="90000"/>
        </a:lnSpc>
        <a:spcBef>
          <a:spcPts val="281"/>
        </a:spcBef>
        <a:buClr>
          <a:srgbClr val="C00000"/>
        </a:buClr>
        <a:buFont typeface="Arial" panose="020B0604020202020204" pitchFamily="34" charset="0"/>
        <a:buChar char="•"/>
        <a:defRPr sz="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414392" indent="-128582" algn="l" defTabSz="514325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71554" indent="-128582" algn="l" defTabSz="514325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28717" indent="-128582" algn="l" defTabSz="514325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185878" indent="-128582" algn="l" defTabSz="514325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51432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57162" algn="l" defTabSz="51432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2pPr>
      <a:lvl3pPr marL="514325" algn="l" defTabSz="51432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771487" algn="l" defTabSz="51432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649" algn="l" defTabSz="51432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11" algn="l" defTabSz="51432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542973" algn="l" defTabSz="51432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800135" algn="l" defTabSz="51432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297" algn="l" defTabSz="51432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1" y="273847"/>
            <a:ext cx="7886700" cy="994172"/>
          </a:xfrm>
          <a:prstGeom prst="rect">
            <a:avLst/>
          </a:prstGeom>
        </p:spPr>
        <p:txBody>
          <a:bodyPr vert="horz" lIns="91438" tIns="45719" rIns="91438" bIns="4571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1" y="1369219"/>
            <a:ext cx="7886700" cy="3263504"/>
          </a:xfrm>
          <a:prstGeom prst="rect">
            <a:avLst/>
          </a:prstGeom>
        </p:spPr>
        <p:txBody>
          <a:bodyPr vert="horz" lIns="91438" tIns="45719" rIns="91438" bIns="4571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25983" y="4765500"/>
            <a:ext cx="810000" cy="270000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hr-H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5352" y="4765340"/>
            <a:ext cx="810000" cy="270000"/>
          </a:xfrm>
          <a:prstGeom prst="rect">
            <a:avLst/>
          </a:prstGeom>
        </p:spPr>
        <p:txBody>
          <a:bodyPr vert="horz" lIns="91438" tIns="45719" rIns="0" bIns="45719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F875A55-2F1E-4FC3-883D-C1990A1E687D}" type="slidenum">
              <a:rPr lang="hr-H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r-H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296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8" r:id="rId2"/>
    <p:sldLayoutId id="2147483687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514325" rtl="0" eaLnBrk="1" latinLnBrk="0" hangingPunct="1">
        <a:lnSpc>
          <a:spcPct val="90000"/>
        </a:lnSpc>
        <a:spcBef>
          <a:spcPct val="0"/>
        </a:spcBef>
        <a:buNone/>
        <a:defRPr sz="2000" b="1" kern="1200" baseline="0">
          <a:solidFill>
            <a:srgbClr val="C000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28582" indent="-128582" algn="l" defTabSz="514325" rtl="0" eaLnBrk="1" latinLnBrk="0" hangingPunct="1">
        <a:lnSpc>
          <a:spcPct val="90000"/>
        </a:lnSpc>
        <a:spcBef>
          <a:spcPts val="563"/>
        </a:spcBef>
        <a:buClr>
          <a:srgbClr val="CC3C00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385743" indent="-128582" algn="l" defTabSz="514325" rtl="0" eaLnBrk="1" latinLnBrk="0" hangingPunct="1">
        <a:lnSpc>
          <a:spcPct val="90000"/>
        </a:lnSpc>
        <a:spcBef>
          <a:spcPts val="281"/>
        </a:spcBef>
        <a:buClr>
          <a:srgbClr val="CC3C00"/>
        </a:buClr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42905" indent="-128582" algn="l" defTabSz="514325" rtl="0" eaLnBrk="1" latinLnBrk="0" hangingPunct="1">
        <a:lnSpc>
          <a:spcPct val="90000"/>
        </a:lnSpc>
        <a:spcBef>
          <a:spcPts val="281"/>
        </a:spcBef>
        <a:buClr>
          <a:srgbClr val="CC3C00"/>
        </a:buClr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00068" indent="-128582" algn="l" defTabSz="514325" rtl="0" eaLnBrk="1" latinLnBrk="0" hangingPunct="1">
        <a:lnSpc>
          <a:spcPct val="90000"/>
        </a:lnSpc>
        <a:spcBef>
          <a:spcPts val="281"/>
        </a:spcBef>
        <a:buClr>
          <a:srgbClr val="CC3C00"/>
        </a:buClr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157230" indent="-128582" algn="l" defTabSz="514325" rtl="0" eaLnBrk="1" latinLnBrk="0" hangingPunct="1">
        <a:lnSpc>
          <a:spcPct val="90000"/>
        </a:lnSpc>
        <a:spcBef>
          <a:spcPts val="281"/>
        </a:spcBef>
        <a:buClr>
          <a:srgbClr val="CC3C00"/>
        </a:buClr>
        <a:buFont typeface="Arial" panose="020B0604020202020204" pitchFamily="34" charset="0"/>
        <a:buChar char="•"/>
        <a:defRPr sz="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414392" indent="-128582" algn="l" defTabSz="514325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71554" indent="-128582" algn="l" defTabSz="514325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28717" indent="-128582" algn="l" defTabSz="514325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185878" indent="-128582" algn="l" defTabSz="514325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51432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57162" algn="l" defTabSz="51432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2pPr>
      <a:lvl3pPr marL="514325" algn="l" defTabSz="51432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771487" algn="l" defTabSz="51432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649" algn="l" defTabSz="51432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11" algn="l" defTabSz="51432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542973" algn="l" defTabSz="51432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800135" algn="l" defTabSz="51432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297" algn="l" defTabSz="51432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prezentacija@srce.hr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 txBox="1">
            <a:spLocks/>
          </p:cNvSpPr>
          <p:nvPr/>
        </p:nvSpPr>
        <p:spPr>
          <a:xfrm>
            <a:off x="187737" y="580768"/>
            <a:ext cx="6886506" cy="2345227"/>
          </a:xfrm>
          <a:prstGeom prst="rect">
            <a:avLst/>
          </a:prstGeom>
        </p:spPr>
        <p:txBody>
          <a:bodyPr vert="horz" lIns="91438" tIns="45719" rIns="91438" bIns="45719" rtlCol="0" anchor="ctr">
            <a:noAutofit/>
          </a:bodyPr>
          <a:lstStyle>
            <a:lvl1pPr algn="l" defTabSz="51433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25" b="1" kern="1200" baseline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hr-HR" sz="6000" smtClean="0">
                <a:solidFill>
                  <a:schemeClr val="bg1"/>
                </a:solidFill>
              </a:rPr>
              <a:t>Druga </a:t>
            </a:r>
          </a:p>
          <a:p>
            <a:pPr algn="ctr"/>
            <a:r>
              <a:rPr lang="hr-HR" sz="6000" smtClean="0">
                <a:solidFill>
                  <a:schemeClr val="bg1"/>
                </a:solidFill>
              </a:rPr>
              <a:t>Prezentacija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7737" y="3099665"/>
            <a:ext cx="1386037" cy="461663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hr-HR" sz="12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Ivan Horvat</a:t>
            </a:r>
            <a:endParaRPr lang="hr-HR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ta-IN"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oditelj </a:t>
            </a:r>
            <a:r>
              <a:rPr lang="ta-IN" sz="12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projekta</a:t>
            </a:r>
            <a:endParaRPr lang="en-GB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8246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143000" y="285718"/>
            <a:ext cx="6858000" cy="616325"/>
          </a:xfrm>
        </p:spPr>
        <p:txBody>
          <a:bodyPr/>
          <a:lstStyle/>
          <a:p>
            <a:r>
              <a:rPr lang="hr-HR" smtClean="0"/>
              <a:t>Naslov prezentacije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82075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80882" y="971122"/>
            <a:ext cx="4456814" cy="889144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hr-HR" smtClean="0">
                <a:latin typeface="Arial Narrow" panose="020B0606020202030204" pitchFamily="34" charset="0"/>
              </a:rPr>
              <a:t>Prezentacija</a:t>
            </a:r>
            <a:endParaRPr lang="hr-HR" sz="1600" dirty="0">
              <a:latin typeface="Arial Narrow" panose="020B0606020202030204" pitchFamily="34" charset="0"/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2621815" y="1965073"/>
            <a:ext cx="3374948" cy="710090"/>
          </a:xfrm>
          <a:prstGeom prst="rect">
            <a:avLst/>
          </a:prstGeom>
        </p:spPr>
        <p:txBody>
          <a:bodyPr vert="horz" lIns="91438" tIns="45719" rIns="91438" bIns="45719" rtlCol="0">
            <a:noAutofit/>
          </a:bodyPr>
          <a:lstStyle>
            <a:lvl1pPr marL="0" indent="0" algn="ctr" defTabSz="514337" rtl="0" eaLnBrk="1" latinLnBrk="0" hangingPunct="1">
              <a:lnSpc>
                <a:spcPct val="90000"/>
              </a:lnSpc>
              <a:spcBef>
                <a:spcPts val="563"/>
              </a:spcBef>
              <a:buClr>
                <a:srgbClr val="CC3C00"/>
              </a:buClr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57169" indent="0" algn="ctr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C3C00"/>
              </a:buClr>
              <a:buFont typeface="Arial" panose="020B0604020202020204" pitchFamily="34" charset="0"/>
              <a:buNone/>
              <a:defRPr sz="1125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14337" indent="0" algn="ctr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C3C00"/>
              </a:buClr>
              <a:buFont typeface="Arial" panose="020B0604020202020204" pitchFamily="34" charset="0"/>
              <a:buNone/>
              <a:defRPr sz="1013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771506" indent="0" algn="ctr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C3C00"/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028675" indent="0" algn="ctr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C3C00"/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285843" indent="0" algn="ctr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11" indent="0" algn="ctr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180" indent="0" algn="ctr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349" indent="0" algn="ctr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hr-HR" sz="1400" dirty="0">
                <a:latin typeface="Arial Narrow" panose="020B0606020202030204" pitchFamily="34" charset="0"/>
              </a:rPr>
              <a:t>e-mail</a:t>
            </a:r>
            <a:r>
              <a:rPr lang="hr-HR" sz="1400">
                <a:latin typeface="Arial Narrow" panose="020B0606020202030204" pitchFamily="34" charset="0"/>
              </a:rPr>
              <a:t>: </a:t>
            </a:r>
            <a:r>
              <a:rPr lang="hr-HR" sz="1400" smtClean="0">
                <a:latin typeface="Arial Narrow" panose="020B0606020202030204" pitchFamily="34" charset="0"/>
                <a:hlinkClick r:id="rId3"/>
              </a:rPr>
              <a:t>prezentacija@srce.hr</a:t>
            </a:r>
            <a:endParaRPr lang="hr-HR" sz="1400" dirty="0">
              <a:latin typeface="Arial Narrow" panose="020B060602020203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hr-HR" sz="1400" smtClean="0">
                <a:latin typeface="Arial Narrow" panose="020B0606020202030204" pitchFamily="34" charset="0"/>
              </a:rPr>
              <a:t>www.srce.unizg.hr </a:t>
            </a:r>
            <a:endParaRPr lang="hr-HR" sz="1400" dirty="0">
              <a:latin typeface="Arial Narrow" panose="020B060602020203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hr-HR" sz="1400" dirty="0">
                <a:latin typeface="Arial Narrow" panose="020B0606020202030204" pitchFamily="34" charset="0"/>
              </a:rPr>
              <a:t/>
            </a:r>
            <a:br>
              <a:rPr lang="hr-HR" sz="1400" dirty="0">
                <a:latin typeface="Arial Narrow" panose="020B0606020202030204" pitchFamily="34" charset="0"/>
              </a:rPr>
            </a:br>
            <a:endParaRPr lang="hr-HR" sz="16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8549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rce - 4x3">
  <a:themeElements>
    <a:clrScheme name="Srce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C00000"/>
      </a:hlink>
      <a:folHlink>
        <a:srgbClr val="C000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rce_predlozak_4x3_20140902.potx" id="{271BFEB2-BF80-474C-8328-443E9CEEB75F}" vid="{068A2726-5DBF-4082-8E36-290FF330AE25}"/>
    </a:ext>
  </a:extLst>
</a:theme>
</file>

<file path=ppt/theme/theme2.xml><?xml version="1.0" encoding="utf-8"?>
<a:theme xmlns:a="http://schemas.openxmlformats.org/drawingml/2006/main" name="Imenovanje-Nekomercijalno-Bez prerada (CC BY-NC-ND)">
  <a:themeElements>
    <a:clrScheme name="Custom 1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C00000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rce_predlozak_4x3_20140902.potx" id="{271BFEB2-BF80-474C-8328-443E9CEEB75F}" vid="{6E20AC36-7966-428F-BD92-A88F72C326C3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srce-predlozak-4x3-OA-CC-BY-NC-20140919</Template>
  <TotalTime>21667</TotalTime>
  <Words>42</Words>
  <Application>Microsoft Office PowerPoint</Application>
  <PresentationFormat>Prikaz na zaslonu (16:9)</PresentationFormat>
  <Paragraphs>12</Paragraphs>
  <Slides>3</Slides>
  <Notes>2</Notes>
  <HiddenSlides>0</HiddenSlides>
  <MMClips>0</MMClips>
  <ScaleCrop>false</ScaleCrop>
  <HeadingPairs>
    <vt:vector size="6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2</vt:i4>
      </vt:variant>
      <vt:variant>
        <vt:lpstr>Naslovi slajdova</vt:lpstr>
      </vt:variant>
      <vt:variant>
        <vt:i4>3</vt:i4>
      </vt:variant>
    </vt:vector>
  </HeadingPairs>
  <TitlesOfParts>
    <vt:vector size="9" baseType="lpstr">
      <vt:lpstr>Arial</vt:lpstr>
      <vt:lpstr>Arial Narrow</vt:lpstr>
      <vt:lpstr>Calibri</vt:lpstr>
      <vt:lpstr>Latha</vt:lpstr>
      <vt:lpstr>Srce - 4x3</vt:lpstr>
      <vt:lpstr>Imenovanje-Nekomercijalno-Bez prerada (CC BY-NC-ND)</vt:lpstr>
      <vt:lpstr>PowerPoint prezentacija</vt:lpstr>
      <vt:lpstr>Naslov prezentacije</vt:lpstr>
      <vt:lpstr>PowerPoint prezentacija</vt:lpstr>
    </vt:vector>
  </TitlesOfParts>
  <Company>Srce - Sveučilište u Zagrebu Sveučilišni računski centar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HR-ZOO - predstavljanje_projekta_Tjedan_CeU</dc:title>
  <dc:subject>Potpisivanje ugovora za HR-ZOO - MZO - 18.07.2018.</dc:subject>
  <dc:creator>Sandra Razbornik (sandra.razbornik@srce.hr)</dc:creator>
  <cp:lastModifiedBy>Dominik Kenđel</cp:lastModifiedBy>
  <cp:revision>446</cp:revision>
  <cp:lastPrinted>2019-03-06T11:34:32Z</cp:lastPrinted>
  <dcterms:created xsi:type="dcterms:W3CDTF">2014-09-19T07:16:42Z</dcterms:created>
  <dcterms:modified xsi:type="dcterms:W3CDTF">2020-11-26T10:01:09Z</dcterms:modified>
</cp:coreProperties>
</file>