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110" d="100"/>
          <a:sy n="110" d="100"/>
        </p:scale>
        <p:origin x="45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5343-17B8-4662-9194-F43F1C5268EB}" type="datetimeFigureOut">
              <a:rPr lang="hr-HR" smtClean="0"/>
              <a:t>25.3.2021.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1F0D-392F-4C3F-8284-59D6F01B9E1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15082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5343-17B8-4662-9194-F43F1C5268EB}" type="datetimeFigureOut">
              <a:rPr lang="hr-HR" smtClean="0"/>
              <a:t>25.3.2021.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1F0D-392F-4C3F-8284-59D6F01B9E1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07131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5343-17B8-4662-9194-F43F1C5268EB}" type="datetimeFigureOut">
              <a:rPr lang="hr-HR" smtClean="0"/>
              <a:t>25.3.2021.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1F0D-392F-4C3F-8284-59D6F01B9E1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56912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5343-17B8-4662-9194-F43F1C5268EB}" type="datetimeFigureOut">
              <a:rPr lang="hr-HR" smtClean="0"/>
              <a:t>25.3.2021.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1F0D-392F-4C3F-8284-59D6F01B9E1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57400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5343-17B8-4662-9194-F43F1C5268EB}" type="datetimeFigureOut">
              <a:rPr lang="hr-HR" smtClean="0"/>
              <a:t>25.3.2021.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1F0D-392F-4C3F-8284-59D6F01B9E1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48549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5343-17B8-4662-9194-F43F1C5268EB}" type="datetimeFigureOut">
              <a:rPr lang="hr-HR" smtClean="0"/>
              <a:t>25.3.2021.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1F0D-392F-4C3F-8284-59D6F01B9E1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3125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5343-17B8-4662-9194-F43F1C5268EB}" type="datetimeFigureOut">
              <a:rPr lang="hr-HR" smtClean="0"/>
              <a:t>25.3.2021.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1F0D-392F-4C3F-8284-59D6F01B9E1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8629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5343-17B8-4662-9194-F43F1C5268EB}" type="datetimeFigureOut">
              <a:rPr lang="hr-HR" smtClean="0"/>
              <a:t>25.3.2021.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1F0D-392F-4C3F-8284-59D6F01B9E1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530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5343-17B8-4662-9194-F43F1C5268EB}" type="datetimeFigureOut">
              <a:rPr lang="hr-HR" smtClean="0"/>
              <a:t>25.3.2021.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1F0D-392F-4C3F-8284-59D6F01B9E1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62374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5343-17B8-4662-9194-F43F1C5268EB}" type="datetimeFigureOut">
              <a:rPr lang="hr-HR" smtClean="0"/>
              <a:t>25.3.2021.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1F0D-392F-4C3F-8284-59D6F01B9E1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47832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5343-17B8-4662-9194-F43F1C5268EB}" type="datetimeFigureOut">
              <a:rPr lang="hr-HR" smtClean="0"/>
              <a:t>25.3.2021.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1F0D-392F-4C3F-8284-59D6F01B9E1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3323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25343-17B8-4662-9194-F43F1C5268EB}" type="datetimeFigureOut">
              <a:rPr lang="hr-HR" smtClean="0"/>
              <a:t>25.3.2021.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E1F0D-392F-4C3F-8284-59D6F01B9E1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221979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09" y="-15192"/>
            <a:ext cx="12246018" cy="6888385"/>
          </a:xfrm>
          <a:prstGeom prst="rect">
            <a:avLst/>
          </a:prstGeom>
        </p:spPr>
      </p:pic>
      <p:sp>
        <p:nvSpPr>
          <p:cNvPr id="5" name="Naslov 1"/>
          <p:cNvSpPr txBox="1">
            <a:spLocks/>
          </p:cNvSpPr>
          <p:nvPr/>
        </p:nvSpPr>
        <p:spPr>
          <a:xfrm>
            <a:off x="3304674" y="4156410"/>
            <a:ext cx="840205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8000" b="1" smtClean="0">
                <a:solidFill>
                  <a:srgbClr val="FFFF00"/>
                </a:solidFill>
                <a:latin typeface="Arial Black" panose="020B0A04020102020204" pitchFamily="34" charset="0"/>
              </a:rPr>
              <a:t>Sunčev sustav</a:t>
            </a:r>
            <a:endParaRPr lang="hr-HR" sz="8000" b="1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 rot="18494295">
            <a:off x="1761895" y="1022968"/>
            <a:ext cx="1511300" cy="4857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b="1" smtClean="0">
                <a:latin typeface="Arial Narrow" panose="020B0606020202030204" pitchFamily="34" charset="0"/>
              </a:rPr>
              <a:t>Merkur</a:t>
            </a:r>
            <a:endParaRPr lang="hr-HR" sz="2800" b="1">
              <a:latin typeface="Arial Narrow" panose="020B0606020202030204" pitchFamily="34" charset="0"/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 rot="18494295">
            <a:off x="2390867" y="1006924"/>
            <a:ext cx="1511300" cy="4857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b="1" smtClean="0">
                <a:latin typeface="Arial Narrow" panose="020B0606020202030204" pitchFamily="34" charset="0"/>
              </a:rPr>
              <a:t>Venera</a:t>
            </a:r>
            <a:endParaRPr lang="hr-HR" sz="2800" b="1">
              <a:latin typeface="Arial Narrow" panose="020B0606020202030204" pitchFamily="34" charset="0"/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 rot="18494295">
            <a:off x="3086129" y="974727"/>
            <a:ext cx="1511300" cy="4857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b="1" smtClean="0">
                <a:latin typeface="Arial Narrow" panose="020B0606020202030204" pitchFamily="34" charset="0"/>
              </a:rPr>
              <a:t>Zemlja</a:t>
            </a:r>
            <a:endParaRPr lang="hr-HR" sz="2800" b="1">
              <a:latin typeface="Arial Narrow" panose="020B0606020202030204" pitchFamily="34" charset="0"/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 rot="18494295">
            <a:off x="3807832" y="1182749"/>
            <a:ext cx="1104450" cy="4857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b="1" smtClean="0">
                <a:latin typeface="Arial Narrow" panose="020B0606020202030204" pitchFamily="34" charset="0"/>
              </a:rPr>
              <a:t>Mars</a:t>
            </a:r>
            <a:endParaRPr lang="hr-HR" sz="2800" b="1">
              <a:latin typeface="Arial Narrow" panose="020B0606020202030204" pitchFamily="34" charset="0"/>
            </a:endParaRPr>
          </a:p>
        </p:txBody>
      </p:sp>
      <p:sp>
        <p:nvSpPr>
          <p:cNvPr id="10" name="Naslov 1"/>
          <p:cNvSpPr txBox="1">
            <a:spLocks/>
          </p:cNvSpPr>
          <p:nvPr/>
        </p:nvSpPr>
        <p:spPr>
          <a:xfrm rot="18494295">
            <a:off x="4590590" y="1022967"/>
            <a:ext cx="1511300" cy="4857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b="1" smtClean="0">
                <a:latin typeface="Arial Narrow" panose="020B0606020202030204" pitchFamily="34" charset="0"/>
              </a:rPr>
              <a:t>Jupiter</a:t>
            </a:r>
            <a:endParaRPr lang="hr-HR" sz="2800" b="1">
              <a:latin typeface="Arial Narrow" panose="020B0606020202030204" pitchFamily="34" charset="0"/>
            </a:endParaRPr>
          </a:p>
        </p:txBody>
      </p:sp>
      <p:sp>
        <p:nvSpPr>
          <p:cNvPr id="11" name="Naslov 1"/>
          <p:cNvSpPr txBox="1">
            <a:spLocks/>
          </p:cNvSpPr>
          <p:nvPr/>
        </p:nvSpPr>
        <p:spPr>
          <a:xfrm rot="18494295">
            <a:off x="6289153" y="990877"/>
            <a:ext cx="1511300" cy="4857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b="1" smtClean="0">
                <a:latin typeface="Arial Narrow" panose="020B0606020202030204" pitchFamily="34" charset="0"/>
              </a:rPr>
              <a:t>Saturn</a:t>
            </a:r>
            <a:endParaRPr lang="hr-HR" sz="2800" b="1">
              <a:latin typeface="Arial Narrow" panose="020B0606020202030204" pitchFamily="34" charset="0"/>
            </a:endParaRPr>
          </a:p>
        </p:txBody>
      </p:sp>
      <p:sp>
        <p:nvSpPr>
          <p:cNvPr id="12" name="Naslov 1"/>
          <p:cNvSpPr txBox="1">
            <a:spLocks/>
          </p:cNvSpPr>
          <p:nvPr/>
        </p:nvSpPr>
        <p:spPr>
          <a:xfrm rot="18494295">
            <a:off x="7613388" y="974728"/>
            <a:ext cx="1511300" cy="4857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b="1" smtClean="0">
                <a:latin typeface="Arial Narrow" panose="020B0606020202030204" pitchFamily="34" charset="0"/>
              </a:rPr>
              <a:t>Uran</a:t>
            </a:r>
            <a:endParaRPr lang="hr-HR" sz="2800" b="1">
              <a:latin typeface="Arial Narrow" panose="020B0606020202030204" pitchFamily="34" charset="0"/>
            </a:endParaRPr>
          </a:p>
        </p:txBody>
      </p:sp>
      <p:sp>
        <p:nvSpPr>
          <p:cNvPr id="13" name="Naslov 1"/>
          <p:cNvSpPr txBox="1">
            <a:spLocks/>
          </p:cNvSpPr>
          <p:nvPr/>
        </p:nvSpPr>
        <p:spPr>
          <a:xfrm rot="18494295">
            <a:off x="8543373" y="1022966"/>
            <a:ext cx="1511300" cy="4857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2800" b="1" smtClean="0">
                <a:latin typeface="Arial Narrow" panose="020B0606020202030204" pitchFamily="34" charset="0"/>
              </a:rPr>
              <a:t>Neptun</a:t>
            </a:r>
            <a:endParaRPr lang="hr-HR" sz="2800" b="1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43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3"/>
          <p:cNvSpPr>
            <a:spLocks noGrp="1"/>
          </p:cNvSpPr>
          <p:nvPr>
            <p:ph type="title"/>
          </p:nvPr>
        </p:nvSpPr>
        <p:spPr>
          <a:xfrm>
            <a:off x="7948862" y="365126"/>
            <a:ext cx="3404937" cy="910222"/>
          </a:xfrm>
        </p:spPr>
        <p:txBody>
          <a:bodyPr>
            <a:noAutofit/>
          </a:bodyPr>
          <a:lstStyle/>
          <a:p>
            <a:r>
              <a:rPr lang="hr-HR" sz="6600" b="1" smtClean="0">
                <a:latin typeface="Arial" panose="020B0604020202020204" pitchFamily="34" charset="0"/>
                <a:cs typeface="Arial" panose="020B0604020202020204" pitchFamily="34" charset="0"/>
              </a:rPr>
              <a:t>Neptun</a:t>
            </a:r>
            <a:endParaRPr lang="hr-HR" sz="6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53" y="160421"/>
            <a:ext cx="6545179" cy="6545179"/>
          </a:xfrm>
          <a:prstGeom prst="rect">
            <a:avLst/>
          </a:prstGeom>
        </p:spPr>
      </p:pic>
      <p:sp>
        <p:nvSpPr>
          <p:cNvPr id="6" name="TekstniOkvir 5"/>
          <p:cNvSpPr txBox="1"/>
          <p:nvPr/>
        </p:nvSpPr>
        <p:spPr>
          <a:xfrm>
            <a:off x="7948862" y="5085347"/>
            <a:ext cx="38821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/>
              <a:t>Neptun, osmi i od Sunca najudaljeniji planet Sunčevog sustava, nazvan po rimskom bogu mora, četvrti je najveći planet po promjeru.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3587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3"/>
          <p:cNvSpPr>
            <a:spLocks noGrp="1"/>
          </p:cNvSpPr>
          <p:nvPr>
            <p:ph type="title"/>
          </p:nvPr>
        </p:nvSpPr>
        <p:spPr>
          <a:xfrm>
            <a:off x="7948862" y="365126"/>
            <a:ext cx="3404937" cy="910222"/>
          </a:xfrm>
        </p:spPr>
        <p:txBody>
          <a:bodyPr>
            <a:noAutofit/>
          </a:bodyPr>
          <a:lstStyle/>
          <a:p>
            <a:r>
              <a:rPr lang="hr-HR" sz="6600" b="1" smtClean="0">
                <a:latin typeface="Arial" panose="020B0604020202020204" pitchFamily="34" charset="0"/>
                <a:cs typeface="Arial" panose="020B0604020202020204" pitchFamily="34" charset="0"/>
              </a:rPr>
              <a:t>Pluton</a:t>
            </a:r>
            <a:endParaRPr lang="hr-HR" sz="6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85" y="0"/>
            <a:ext cx="6858000" cy="6858000"/>
          </a:xfrm>
          <a:prstGeom prst="rect">
            <a:avLst/>
          </a:prstGeom>
        </p:spPr>
      </p:pic>
      <p:sp>
        <p:nvSpPr>
          <p:cNvPr id="6" name="TekstniOkvir 5"/>
          <p:cNvSpPr txBox="1"/>
          <p:nvPr/>
        </p:nvSpPr>
        <p:spPr>
          <a:xfrm>
            <a:off x="7948862" y="5085347"/>
            <a:ext cx="38821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/>
              <a:t>Pluton je prvi po veličini patuljasti planet Sunčeva sustava, </a:t>
            </a:r>
            <a:r>
              <a:rPr lang="hr-HR" smtClean="0"/>
              <a:t>dugo </a:t>
            </a:r>
            <a:r>
              <a:rPr lang="pt-BR" smtClean="0"/>
              <a:t>je</a:t>
            </a:r>
            <a:r>
              <a:rPr lang="hr-HR" smtClean="0"/>
              <a:t> bio</a:t>
            </a:r>
            <a:r>
              <a:rPr lang="pt-BR" smtClean="0"/>
              <a:t> </a:t>
            </a:r>
            <a:r>
              <a:rPr lang="pt-BR"/>
              <a:t>smatran devetim planetom Sunčevog sustava.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805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3"/>
          <p:cNvSpPr>
            <a:spLocks noGrp="1"/>
          </p:cNvSpPr>
          <p:nvPr>
            <p:ph type="title"/>
          </p:nvPr>
        </p:nvSpPr>
        <p:spPr>
          <a:xfrm>
            <a:off x="0" y="5811421"/>
            <a:ext cx="12192000" cy="910222"/>
          </a:xfrm>
        </p:spPr>
        <p:txBody>
          <a:bodyPr>
            <a:noAutofit/>
          </a:bodyPr>
          <a:lstStyle/>
          <a:p>
            <a:pPr algn="ctr"/>
            <a:r>
              <a:rPr lang="hr-HR" sz="1600" smtClean="0">
                <a:latin typeface="Arial" panose="020B0604020202020204" pitchFamily="34" charset="0"/>
                <a:cs typeface="Arial" panose="020B0604020202020204" pitchFamily="34" charset="0"/>
              </a:rPr>
              <a:t>Izvor: Wikipedia</a:t>
            </a:r>
            <a:br>
              <a:rPr lang="hr-HR" sz="16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110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11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11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10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hr-HR" sz="1100">
                <a:latin typeface="Arial" panose="020B0604020202020204" pitchFamily="34" charset="0"/>
                <a:cs typeface="Arial" panose="020B0604020202020204" pitchFamily="34" charset="0"/>
              </a:rPr>
              <a:t>https://</a:t>
            </a:r>
            <a:r>
              <a:rPr lang="hr-HR" sz="1100" smtClean="0">
                <a:latin typeface="Arial" panose="020B0604020202020204" pitchFamily="34" charset="0"/>
                <a:cs typeface="Arial" panose="020B0604020202020204" pitchFamily="34" charset="0"/>
              </a:rPr>
              <a:t>en.wikipedia.org/wiki/Solar_System </a:t>
            </a:r>
            <a:br>
              <a:rPr lang="hr-HR" sz="11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1100" smtClean="0">
                <a:latin typeface="Arial" panose="020B0604020202020204" pitchFamily="34" charset="0"/>
                <a:cs typeface="Arial" panose="020B0604020202020204" pitchFamily="34" charset="0"/>
              </a:rPr>
              <a:t>           https</a:t>
            </a:r>
            <a:r>
              <a:rPr lang="hr-HR" sz="110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hr-HR" sz="1100" smtClean="0">
                <a:latin typeface="Arial" panose="020B0604020202020204" pitchFamily="34" charset="0"/>
                <a:cs typeface="Arial" panose="020B0604020202020204" pitchFamily="34" charset="0"/>
              </a:rPr>
              <a:t>hr.wikipedia.org/wiki/Suncev_sustav </a:t>
            </a:r>
            <a:endParaRPr lang="hr-H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347" y="1062790"/>
            <a:ext cx="73152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14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7" y="218324"/>
            <a:ext cx="6525608" cy="6226092"/>
          </a:xfrm>
        </p:spPr>
      </p:pic>
      <p:sp>
        <p:nvSpPr>
          <p:cNvPr id="5" name="Naslov 3"/>
          <p:cNvSpPr>
            <a:spLocks noGrp="1"/>
          </p:cNvSpPr>
          <p:nvPr>
            <p:ph type="title"/>
          </p:nvPr>
        </p:nvSpPr>
        <p:spPr>
          <a:xfrm>
            <a:off x="7948862" y="365126"/>
            <a:ext cx="3404937" cy="910222"/>
          </a:xfrm>
        </p:spPr>
        <p:txBody>
          <a:bodyPr>
            <a:noAutofit/>
          </a:bodyPr>
          <a:lstStyle/>
          <a:p>
            <a:r>
              <a:rPr lang="hr-HR" sz="6600" b="1" smtClean="0">
                <a:latin typeface="Arial" panose="020B0604020202020204" pitchFamily="34" charset="0"/>
                <a:cs typeface="Arial" panose="020B0604020202020204" pitchFamily="34" charset="0"/>
              </a:rPr>
              <a:t>Sunce</a:t>
            </a:r>
            <a:endParaRPr lang="hr-HR" sz="6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7948862" y="5085347"/>
            <a:ext cx="3882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mtClean="0"/>
              <a:t>Sunce </a:t>
            </a:r>
            <a:r>
              <a:rPr lang="hr-HR"/>
              <a:t>je najbliža zvijezda, središte sustava planeta, u kojem se nalazi i Zemlja.</a:t>
            </a:r>
          </a:p>
        </p:txBody>
      </p:sp>
    </p:spTree>
    <p:extLst>
      <p:ext uri="{BB962C8B-B14F-4D97-AF65-F5344CB8AC3E}">
        <p14:creationId xmlns:p14="http://schemas.microsoft.com/office/powerpoint/2010/main" val="113885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7948862" y="365126"/>
            <a:ext cx="3404937" cy="910222"/>
          </a:xfrm>
        </p:spPr>
        <p:txBody>
          <a:bodyPr>
            <a:noAutofit/>
          </a:bodyPr>
          <a:lstStyle/>
          <a:p>
            <a:r>
              <a:rPr lang="hr-HR" sz="6600" b="1" smtClean="0">
                <a:latin typeface="Arial" panose="020B0604020202020204" pitchFamily="34" charset="0"/>
                <a:cs typeface="Arial" panose="020B0604020202020204" pitchFamily="34" charset="0"/>
              </a:rPr>
              <a:t>Merkur</a:t>
            </a:r>
            <a:endParaRPr lang="hr-HR" sz="6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Rezervirano mjesto sadržaja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</p:spPr>
      </p:pic>
      <p:sp>
        <p:nvSpPr>
          <p:cNvPr id="8" name="TekstniOkvir 7"/>
          <p:cNvSpPr txBox="1"/>
          <p:nvPr/>
        </p:nvSpPr>
        <p:spPr>
          <a:xfrm>
            <a:off x="7948862" y="5085347"/>
            <a:ext cx="3882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/>
              <a:t>Merkur je planet najbliži Suncu i gotovo je tri puta manji od Zemlje.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7741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47" y="0"/>
            <a:ext cx="6858000" cy="6858000"/>
          </a:xfrm>
          <a:prstGeom prst="rect">
            <a:avLst/>
          </a:prstGeom>
        </p:spPr>
      </p:pic>
      <p:sp>
        <p:nvSpPr>
          <p:cNvPr id="5" name="Naslov 3"/>
          <p:cNvSpPr>
            <a:spLocks noGrp="1"/>
          </p:cNvSpPr>
          <p:nvPr>
            <p:ph type="title"/>
          </p:nvPr>
        </p:nvSpPr>
        <p:spPr>
          <a:xfrm>
            <a:off x="7948862" y="365126"/>
            <a:ext cx="3404937" cy="910222"/>
          </a:xfrm>
        </p:spPr>
        <p:txBody>
          <a:bodyPr>
            <a:noAutofit/>
          </a:bodyPr>
          <a:lstStyle/>
          <a:p>
            <a:r>
              <a:rPr lang="hr-HR" sz="6600" b="1" smtClean="0">
                <a:latin typeface="Arial" panose="020B0604020202020204" pitchFamily="34" charset="0"/>
                <a:cs typeface="Arial" panose="020B0604020202020204" pitchFamily="34" charset="0"/>
              </a:rPr>
              <a:t>Venera</a:t>
            </a:r>
            <a:endParaRPr lang="hr-HR" sz="6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7948862" y="5085347"/>
            <a:ext cx="3882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/>
              <a:t>Venera je drugi planet po udaljenosti od Sunca, bez satelita, nešto manji od Zemlje i na nebu je najsjajniji planet.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912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3"/>
          <p:cNvSpPr>
            <a:spLocks noGrp="1"/>
          </p:cNvSpPr>
          <p:nvPr>
            <p:ph type="title"/>
          </p:nvPr>
        </p:nvSpPr>
        <p:spPr>
          <a:xfrm>
            <a:off x="7948862" y="365126"/>
            <a:ext cx="3404937" cy="910222"/>
          </a:xfrm>
        </p:spPr>
        <p:txBody>
          <a:bodyPr>
            <a:noAutofit/>
          </a:bodyPr>
          <a:lstStyle/>
          <a:p>
            <a:r>
              <a:rPr lang="hr-HR" sz="6600" b="1" smtClean="0">
                <a:latin typeface="Arial" panose="020B0604020202020204" pitchFamily="34" charset="0"/>
                <a:cs typeface="Arial" panose="020B0604020202020204" pitchFamily="34" charset="0"/>
              </a:rPr>
              <a:t>Zemlja</a:t>
            </a:r>
            <a:endParaRPr lang="hr-HR" sz="6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82" y="0"/>
            <a:ext cx="6851309" cy="6858000"/>
          </a:xfrm>
          <a:prstGeom prst="rect">
            <a:avLst/>
          </a:prstGeom>
        </p:spPr>
      </p:pic>
      <p:sp>
        <p:nvSpPr>
          <p:cNvPr id="6" name="TekstniOkvir 5"/>
          <p:cNvSpPr txBox="1"/>
          <p:nvPr/>
        </p:nvSpPr>
        <p:spPr>
          <a:xfrm>
            <a:off x="7948862" y="5085347"/>
            <a:ext cx="38821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/>
              <a:t>Zemlja je treći planet po redoslijedu udaljenosti od Sunca i jedini je planet koji ima oceane, atmosferu s mnogo kisika i živu geološku aktivnost.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632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3"/>
          <p:cNvSpPr>
            <a:spLocks noGrp="1"/>
          </p:cNvSpPr>
          <p:nvPr>
            <p:ph type="title"/>
          </p:nvPr>
        </p:nvSpPr>
        <p:spPr>
          <a:xfrm>
            <a:off x="7948862" y="365126"/>
            <a:ext cx="3404937" cy="910222"/>
          </a:xfrm>
        </p:spPr>
        <p:txBody>
          <a:bodyPr>
            <a:noAutofit/>
          </a:bodyPr>
          <a:lstStyle/>
          <a:p>
            <a:r>
              <a:rPr lang="hr-HR" sz="6600" b="1" smtClean="0">
                <a:latin typeface="Arial" panose="020B0604020202020204" pitchFamily="34" charset="0"/>
                <a:cs typeface="Arial" panose="020B0604020202020204" pitchFamily="34" charset="0"/>
              </a:rPr>
              <a:t>Mars</a:t>
            </a:r>
            <a:endParaRPr lang="hr-HR" sz="6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6" name="TekstniOkvir 5"/>
          <p:cNvSpPr txBox="1"/>
          <p:nvPr/>
        </p:nvSpPr>
        <p:spPr>
          <a:xfrm>
            <a:off x="7948862" y="5085347"/>
            <a:ext cx="3882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/>
              <a:t>Mars je četvrti planet po udaljenosti od Sunca, vidljiv sa Zemlje prostim okom i zato je poznat od davnina.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724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3"/>
          <p:cNvSpPr>
            <a:spLocks noGrp="1"/>
          </p:cNvSpPr>
          <p:nvPr>
            <p:ph type="title"/>
          </p:nvPr>
        </p:nvSpPr>
        <p:spPr>
          <a:xfrm>
            <a:off x="7948862" y="365126"/>
            <a:ext cx="3404937" cy="910222"/>
          </a:xfrm>
        </p:spPr>
        <p:txBody>
          <a:bodyPr>
            <a:noAutofit/>
          </a:bodyPr>
          <a:lstStyle/>
          <a:p>
            <a:r>
              <a:rPr lang="hr-HR" sz="6600" b="1" smtClean="0">
                <a:latin typeface="Arial" panose="020B0604020202020204" pitchFamily="34" charset="0"/>
                <a:cs typeface="Arial" panose="020B0604020202020204" pitchFamily="34" charset="0"/>
              </a:rPr>
              <a:t>Jupiter</a:t>
            </a:r>
            <a:endParaRPr lang="hr-HR" sz="6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" y="0"/>
            <a:ext cx="6858000" cy="6858000"/>
          </a:xfrm>
          <a:prstGeom prst="rect">
            <a:avLst/>
          </a:prstGeom>
        </p:spPr>
      </p:pic>
      <p:sp>
        <p:nvSpPr>
          <p:cNvPr id="6" name="TekstniOkvir 5"/>
          <p:cNvSpPr txBox="1"/>
          <p:nvPr/>
        </p:nvSpPr>
        <p:spPr>
          <a:xfrm>
            <a:off x="7948862" y="5085347"/>
            <a:ext cx="3882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/>
              <a:t>Jupiter je planet s najvećim promjerom i najvećom masom u Sunčevu sustavu, peti po udaljenosti od Sunca.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003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3"/>
          <p:cNvSpPr>
            <a:spLocks noGrp="1"/>
          </p:cNvSpPr>
          <p:nvPr>
            <p:ph type="title"/>
          </p:nvPr>
        </p:nvSpPr>
        <p:spPr>
          <a:xfrm>
            <a:off x="7948862" y="365126"/>
            <a:ext cx="3404937" cy="910222"/>
          </a:xfrm>
        </p:spPr>
        <p:txBody>
          <a:bodyPr>
            <a:noAutofit/>
          </a:bodyPr>
          <a:lstStyle/>
          <a:p>
            <a:r>
              <a:rPr lang="hr-HR" sz="6600" b="1" smtClean="0">
                <a:latin typeface="Arial" panose="020B0604020202020204" pitchFamily="34" charset="0"/>
                <a:cs typeface="Arial" panose="020B0604020202020204" pitchFamily="34" charset="0"/>
              </a:rPr>
              <a:t>Saturn</a:t>
            </a:r>
            <a:endParaRPr lang="hr-HR" sz="6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539" y="144379"/>
            <a:ext cx="4257178" cy="6593305"/>
          </a:xfrm>
          <a:prstGeom prst="rect">
            <a:avLst/>
          </a:prstGeom>
        </p:spPr>
      </p:pic>
      <p:sp>
        <p:nvSpPr>
          <p:cNvPr id="6" name="TekstniOkvir 5"/>
          <p:cNvSpPr txBox="1"/>
          <p:nvPr/>
        </p:nvSpPr>
        <p:spPr>
          <a:xfrm>
            <a:off x="7948862" y="5085347"/>
            <a:ext cx="38821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/>
              <a:t>Saturn je šesti planet u Sunčevu sustavu, a najpoznatije obilježje Saturna su planetarni prsteni koji ga okružuju u 7 pojaseva.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6435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3"/>
          <p:cNvSpPr>
            <a:spLocks noGrp="1"/>
          </p:cNvSpPr>
          <p:nvPr>
            <p:ph type="title"/>
          </p:nvPr>
        </p:nvSpPr>
        <p:spPr>
          <a:xfrm>
            <a:off x="7948862" y="365126"/>
            <a:ext cx="3404937" cy="910222"/>
          </a:xfrm>
        </p:spPr>
        <p:txBody>
          <a:bodyPr>
            <a:noAutofit/>
          </a:bodyPr>
          <a:lstStyle/>
          <a:p>
            <a:r>
              <a:rPr lang="hr-HR" sz="6600" b="1" smtClean="0">
                <a:latin typeface="Arial" panose="020B0604020202020204" pitchFamily="34" charset="0"/>
                <a:cs typeface="Arial" panose="020B0604020202020204" pitchFamily="34" charset="0"/>
              </a:rPr>
              <a:t>Uran</a:t>
            </a:r>
            <a:endParaRPr lang="hr-HR" sz="6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47" y="144378"/>
            <a:ext cx="6593305" cy="6593305"/>
          </a:xfrm>
          <a:prstGeom prst="rect">
            <a:avLst/>
          </a:prstGeom>
        </p:spPr>
      </p:pic>
      <p:sp>
        <p:nvSpPr>
          <p:cNvPr id="6" name="TekstniOkvir 5"/>
          <p:cNvSpPr txBox="1"/>
          <p:nvPr/>
        </p:nvSpPr>
        <p:spPr>
          <a:xfrm>
            <a:off x="7948862" y="5085347"/>
            <a:ext cx="3882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/>
              <a:t>Uran je sedmi po redu planet od Sunca i prvi je planet koji je bio otkriven teleskopom.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184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ma sustava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Tema sustava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sustava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7203</TotalTime>
  <Words>236</Words>
  <Application>Microsoft Office PowerPoint</Application>
  <PresentationFormat>Široki zaslon</PresentationFormat>
  <Paragraphs>30</Paragraphs>
  <Slides>12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Arial Narrow</vt:lpstr>
      <vt:lpstr>Calibri</vt:lpstr>
      <vt:lpstr>Calibri Light</vt:lpstr>
      <vt:lpstr>Office Theme</vt:lpstr>
      <vt:lpstr>PowerPoint prezentacija</vt:lpstr>
      <vt:lpstr>Sunce</vt:lpstr>
      <vt:lpstr>Merkur</vt:lpstr>
      <vt:lpstr>Venera</vt:lpstr>
      <vt:lpstr>Zemlja</vt:lpstr>
      <vt:lpstr>Mars</vt:lpstr>
      <vt:lpstr>Jupiter</vt:lpstr>
      <vt:lpstr>Saturn</vt:lpstr>
      <vt:lpstr>Uran</vt:lpstr>
      <vt:lpstr>Neptun</vt:lpstr>
      <vt:lpstr>Pluton</vt:lpstr>
      <vt:lpstr>Izvor: Wikipedia            https://en.wikipedia.org/wiki/Solar_System             https://hr.wikipedia.org/wiki/Suncev_sustav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Dominik Kenđel</dc:creator>
  <cp:lastModifiedBy>Dominik Kenđel</cp:lastModifiedBy>
  <cp:revision>17</cp:revision>
  <dcterms:created xsi:type="dcterms:W3CDTF">2020-12-04T09:53:42Z</dcterms:created>
  <dcterms:modified xsi:type="dcterms:W3CDTF">2021-03-25T14:11:21Z</dcterms:modified>
</cp:coreProperties>
</file>